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98" r:id="rId6"/>
    <p:sldId id="311" r:id="rId7"/>
    <p:sldId id="297" r:id="rId8"/>
    <p:sldId id="299" r:id="rId9"/>
    <p:sldId id="300" r:id="rId10"/>
    <p:sldId id="301" r:id="rId11"/>
    <p:sldId id="302" r:id="rId12"/>
    <p:sldId id="303" r:id="rId13"/>
    <p:sldId id="304" r:id="rId14"/>
    <p:sldId id="305" r:id="rId15"/>
    <p:sldId id="306" r:id="rId16"/>
    <p:sldId id="307" r:id="rId17"/>
    <p:sldId id="308" r:id="rId18"/>
    <p:sldId id="310"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8D06C47-F0EF-6871-E3D6-F3F3508BDD35}" name="Ana Martin" initials="AM" userId="S::amartin@unwto.org::952590fd-7adf-4b7f-9930-e407082cab81" providerId="AD"/>
  <p188:author id="{40AB13D3-7766-CB0F-A2D5-6407CE280BF3}" name="Patricia Carmona Redondo" initials="PR" userId="S::pcarmona@unwto.org::d4be738e-adff-459e-9eb5-bfadd0f7339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CE87F4-D768-41DA-9D1E-91B2B386354C}" v="1" dt="2025-11-19T18:02:57.35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112" d="100"/>
          <a:sy n="112" d="100"/>
        </p:scale>
        <p:origin x="4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a Martin" userId="952590fd-7adf-4b7f-9930-e407082cab81" providerId="ADAL" clId="{FEC7AAD2-FA82-45CF-91CF-09DA3451F5D4}"/>
    <pc:docChg chg="custSel modSld">
      <pc:chgData name="Ana Martin" userId="952590fd-7adf-4b7f-9930-e407082cab81" providerId="ADAL" clId="{FEC7AAD2-FA82-45CF-91CF-09DA3451F5D4}" dt="2025-02-28T17:45:38.547" v="139"/>
      <pc:docMkLst>
        <pc:docMk/>
      </pc:docMkLst>
      <pc:sldChg chg="addSp delSp modSp mod">
        <pc:chgData name="Ana Martin" userId="952590fd-7adf-4b7f-9930-e407082cab81" providerId="ADAL" clId="{FEC7AAD2-FA82-45CF-91CF-09DA3451F5D4}" dt="2025-02-03T10:09:11.848" v="2" actId="478"/>
        <pc:sldMkLst>
          <pc:docMk/>
          <pc:sldMk cId="863694344" sldId="256"/>
        </pc:sldMkLst>
      </pc:sldChg>
      <pc:sldChg chg="modSp mod">
        <pc:chgData name="Ana Martin" userId="952590fd-7adf-4b7f-9930-e407082cab81" providerId="ADAL" clId="{FEC7AAD2-FA82-45CF-91CF-09DA3451F5D4}" dt="2025-02-03T10:10:11.488" v="62" actId="20577"/>
        <pc:sldMkLst>
          <pc:docMk/>
          <pc:sldMk cId="734031673" sldId="298"/>
        </pc:sldMkLst>
      </pc:sldChg>
      <pc:sldChg chg="modSp mod">
        <pc:chgData name="Ana Martin" userId="952590fd-7adf-4b7f-9930-e407082cab81" providerId="ADAL" clId="{FEC7AAD2-FA82-45CF-91CF-09DA3451F5D4}" dt="2025-02-28T17:45:05.177" v="131" actId="20577"/>
        <pc:sldMkLst>
          <pc:docMk/>
          <pc:sldMk cId="124902095" sldId="300"/>
        </pc:sldMkLst>
      </pc:sldChg>
      <pc:sldChg chg="modSp mod">
        <pc:chgData name="Ana Martin" userId="952590fd-7adf-4b7f-9930-e407082cab81" providerId="ADAL" clId="{FEC7AAD2-FA82-45CF-91CF-09DA3451F5D4}" dt="2025-02-28T17:45:11.997" v="132"/>
        <pc:sldMkLst>
          <pc:docMk/>
          <pc:sldMk cId="1911767454" sldId="301"/>
        </pc:sldMkLst>
      </pc:sldChg>
      <pc:sldChg chg="modSp mod">
        <pc:chgData name="Ana Martin" userId="952590fd-7adf-4b7f-9930-e407082cab81" providerId="ADAL" clId="{FEC7AAD2-FA82-45CF-91CF-09DA3451F5D4}" dt="2025-02-28T17:45:15.127" v="133"/>
        <pc:sldMkLst>
          <pc:docMk/>
          <pc:sldMk cId="701438812" sldId="302"/>
        </pc:sldMkLst>
      </pc:sldChg>
      <pc:sldChg chg="modSp mod">
        <pc:chgData name="Ana Martin" userId="952590fd-7adf-4b7f-9930-e407082cab81" providerId="ADAL" clId="{FEC7AAD2-FA82-45CF-91CF-09DA3451F5D4}" dt="2025-02-28T17:45:18.142" v="134"/>
        <pc:sldMkLst>
          <pc:docMk/>
          <pc:sldMk cId="1154645032" sldId="303"/>
        </pc:sldMkLst>
      </pc:sldChg>
      <pc:sldChg chg="modSp mod">
        <pc:chgData name="Ana Martin" userId="952590fd-7adf-4b7f-9930-e407082cab81" providerId="ADAL" clId="{FEC7AAD2-FA82-45CF-91CF-09DA3451F5D4}" dt="2025-02-28T17:45:22.687" v="135"/>
        <pc:sldMkLst>
          <pc:docMk/>
          <pc:sldMk cId="2961349371" sldId="304"/>
        </pc:sldMkLst>
      </pc:sldChg>
      <pc:sldChg chg="modSp mod">
        <pc:chgData name="Ana Martin" userId="952590fd-7adf-4b7f-9930-e407082cab81" providerId="ADAL" clId="{FEC7AAD2-FA82-45CF-91CF-09DA3451F5D4}" dt="2025-02-28T17:45:26.867" v="136"/>
        <pc:sldMkLst>
          <pc:docMk/>
          <pc:sldMk cId="1067026431" sldId="305"/>
        </pc:sldMkLst>
      </pc:sldChg>
      <pc:sldChg chg="modSp mod">
        <pc:chgData name="Ana Martin" userId="952590fd-7adf-4b7f-9930-e407082cab81" providerId="ADAL" clId="{FEC7AAD2-FA82-45CF-91CF-09DA3451F5D4}" dt="2025-02-28T17:45:31.227" v="137"/>
        <pc:sldMkLst>
          <pc:docMk/>
          <pc:sldMk cId="1309664595" sldId="306"/>
        </pc:sldMkLst>
      </pc:sldChg>
      <pc:sldChg chg="modSp mod">
        <pc:chgData name="Ana Martin" userId="952590fd-7adf-4b7f-9930-e407082cab81" providerId="ADAL" clId="{FEC7AAD2-FA82-45CF-91CF-09DA3451F5D4}" dt="2025-02-28T17:45:34.717" v="138"/>
        <pc:sldMkLst>
          <pc:docMk/>
          <pc:sldMk cId="2239063944" sldId="307"/>
        </pc:sldMkLst>
      </pc:sldChg>
      <pc:sldChg chg="modSp mod">
        <pc:chgData name="Ana Martin" userId="952590fd-7adf-4b7f-9930-e407082cab81" providerId="ADAL" clId="{FEC7AAD2-FA82-45CF-91CF-09DA3451F5D4}" dt="2025-02-28T17:45:38.547" v="139"/>
        <pc:sldMkLst>
          <pc:docMk/>
          <pc:sldMk cId="3392090383" sldId="308"/>
        </pc:sldMkLst>
      </pc:sldChg>
    </pc:docChg>
  </pc:docChgLst>
  <pc:docChgLst>
    <pc:chgData name="Ana Martin" userId="952590fd-7adf-4b7f-9930-e407082cab81" providerId="ADAL" clId="{8821B5E2-F439-441A-A341-F0733E08641D}"/>
    <pc:docChg chg="modSld">
      <pc:chgData name="Ana Martin" userId="952590fd-7adf-4b7f-9930-e407082cab81" providerId="ADAL" clId="{8821B5E2-F439-441A-A341-F0733E08641D}" dt="2023-03-23T12:35:40.101" v="2" actId="20577"/>
      <pc:docMkLst>
        <pc:docMk/>
      </pc:docMkLst>
      <pc:sldChg chg="modSp">
        <pc:chgData name="Ana Martin" userId="952590fd-7adf-4b7f-9930-e407082cab81" providerId="ADAL" clId="{8821B5E2-F439-441A-A341-F0733E08641D}" dt="2023-03-23T12:33:40.609" v="1" actId="20577"/>
        <pc:sldMkLst>
          <pc:docMk/>
          <pc:sldMk cId="863694344" sldId="256"/>
        </pc:sldMkLst>
      </pc:sldChg>
      <pc:sldChg chg="modSp mod">
        <pc:chgData name="Ana Martin" userId="952590fd-7adf-4b7f-9930-e407082cab81" providerId="ADAL" clId="{8821B5E2-F439-441A-A341-F0733E08641D}" dt="2023-03-23T12:35:40.101" v="2" actId="20577"/>
        <pc:sldMkLst>
          <pc:docMk/>
          <pc:sldMk cId="734031673" sldId="298"/>
        </pc:sldMkLst>
      </pc:sldChg>
    </pc:docChg>
  </pc:docChgLst>
  <pc:docChgLst>
    <pc:chgData name="Ana Martin" userId="952590fd-7adf-4b7f-9930-e407082cab81" providerId="ADAL" clId="{956A0EC8-AC45-4566-A477-DCEC67B74993}"/>
    <pc:docChg chg="undo redo custSel mod addSld delSld modSld sldOrd">
      <pc:chgData name="Ana Martin" userId="952590fd-7adf-4b7f-9930-e407082cab81" providerId="ADAL" clId="{956A0EC8-AC45-4566-A477-DCEC67B74993}" dt="2022-03-10T07:59:45.934" v="3172" actId="14100"/>
      <pc:docMkLst>
        <pc:docMk/>
      </pc:docMkLst>
      <pc:sldChg chg="addSp delSp modSp mod setBg addAnim delAnim modAnim setClrOvrMap">
        <pc:chgData name="Ana Martin" userId="952590fd-7adf-4b7f-9930-e407082cab81" providerId="ADAL" clId="{956A0EC8-AC45-4566-A477-DCEC67B74993}" dt="2022-03-09T17:49:48.921" v="2754" actId="1076"/>
        <pc:sldMkLst>
          <pc:docMk/>
          <pc:sldMk cId="863694344" sldId="256"/>
        </pc:sldMkLst>
      </pc:sldChg>
      <pc:sldChg chg="addSp delSp modSp del mod setBg addAnim">
        <pc:chgData name="Ana Martin" userId="952590fd-7adf-4b7f-9930-e407082cab81" providerId="ADAL" clId="{956A0EC8-AC45-4566-A477-DCEC67B74993}" dt="2022-03-08T17:16:55.211" v="1878" actId="47"/>
        <pc:sldMkLst>
          <pc:docMk/>
          <pc:sldMk cId="2502972731" sldId="257"/>
        </pc:sldMkLst>
      </pc:sldChg>
      <pc:sldChg chg="modSp del mod">
        <pc:chgData name="Ana Martin" userId="952590fd-7adf-4b7f-9930-e407082cab81" providerId="ADAL" clId="{956A0EC8-AC45-4566-A477-DCEC67B74993}" dt="2022-02-18T12:31:06.662" v="808" actId="47"/>
        <pc:sldMkLst>
          <pc:docMk/>
          <pc:sldMk cId="90400530" sldId="258"/>
        </pc:sldMkLst>
      </pc:sldChg>
      <pc:sldChg chg="modSp del mod">
        <pc:chgData name="Ana Martin" userId="952590fd-7adf-4b7f-9930-e407082cab81" providerId="ADAL" clId="{956A0EC8-AC45-4566-A477-DCEC67B74993}" dt="2022-02-18T12:31:06.662" v="808" actId="47"/>
        <pc:sldMkLst>
          <pc:docMk/>
          <pc:sldMk cId="1359323022" sldId="259"/>
        </pc:sldMkLst>
      </pc:sldChg>
      <pc:sldChg chg="del">
        <pc:chgData name="Ana Martin" userId="952590fd-7adf-4b7f-9930-e407082cab81" providerId="ADAL" clId="{956A0EC8-AC45-4566-A477-DCEC67B74993}" dt="2022-02-16T16:10:54.096" v="205" actId="47"/>
        <pc:sldMkLst>
          <pc:docMk/>
          <pc:sldMk cId="3518959856" sldId="260"/>
        </pc:sldMkLst>
      </pc:sldChg>
      <pc:sldChg chg="modSp new del mod">
        <pc:chgData name="Ana Martin" userId="952590fd-7adf-4b7f-9930-e407082cab81" providerId="ADAL" clId="{956A0EC8-AC45-4566-A477-DCEC67B74993}" dt="2022-02-16T16:30:37.977" v="711" actId="47"/>
        <pc:sldMkLst>
          <pc:docMk/>
          <pc:sldMk cId="4179290680" sldId="261"/>
        </pc:sldMkLst>
      </pc:sldChg>
      <pc:sldChg chg="modSp new del mod">
        <pc:chgData name="Ana Martin" userId="952590fd-7adf-4b7f-9930-e407082cab81" providerId="ADAL" clId="{956A0EC8-AC45-4566-A477-DCEC67B74993}" dt="2022-02-18T12:31:06.662" v="808" actId="47"/>
        <pc:sldMkLst>
          <pc:docMk/>
          <pc:sldMk cId="387133035" sldId="262"/>
        </pc:sldMkLst>
      </pc:sldChg>
      <pc:sldChg chg="modSp new del mod">
        <pc:chgData name="Ana Martin" userId="952590fd-7adf-4b7f-9930-e407082cab81" providerId="ADAL" clId="{956A0EC8-AC45-4566-A477-DCEC67B74993}" dt="2022-02-18T12:31:06.662" v="808" actId="47"/>
        <pc:sldMkLst>
          <pc:docMk/>
          <pc:sldMk cId="1637607088" sldId="263"/>
        </pc:sldMkLst>
      </pc:sldChg>
      <pc:sldChg chg="modSp new del mod">
        <pc:chgData name="Ana Martin" userId="952590fd-7adf-4b7f-9930-e407082cab81" providerId="ADAL" clId="{956A0EC8-AC45-4566-A477-DCEC67B74993}" dt="2022-02-18T12:31:06.662" v="808" actId="47"/>
        <pc:sldMkLst>
          <pc:docMk/>
          <pc:sldMk cId="3789392841" sldId="264"/>
        </pc:sldMkLst>
      </pc:sldChg>
      <pc:sldChg chg="modSp new del mod">
        <pc:chgData name="Ana Martin" userId="952590fd-7adf-4b7f-9930-e407082cab81" providerId="ADAL" clId="{956A0EC8-AC45-4566-A477-DCEC67B74993}" dt="2022-02-18T12:31:06.662" v="808" actId="47"/>
        <pc:sldMkLst>
          <pc:docMk/>
          <pc:sldMk cId="3207019900" sldId="265"/>
        </pc:sldMkLst>
      </pc:sldChg>
      <pc:sldChg chg="modSp new del mod">
        <pc:chgData name="Ana Martin" userId="952590fd-7adf-4b7f-9930-e407082cab81" providerId="ADAL" clId="{956A0EC8-AC45-4566-A477-DCEC67B74993}" dt="2022-02-18T12:31:06.662" v="808" actId="47"/>
        <pc:sldMkLst>
          <pc:docMk/>
          <pc:sldMk cId="515764894" sldId="266"/>
        </pc:sldMkLst>
      </pc:sldChg>
      <pc:sldChg chg="addSp modSp new del mod">
        <pc:chgData name="Ana Martin" userId="952590fd-7adf-4b7f-9930-e407082cab81" providerId="ADAL" clId="{956A0EC8-AC45-4566-A477-DCEC67B74993}" dt="2022-02-18T12:31:06.662" v="808" actId="47"/>
        <pc:sldMkLst>
          <pc:docMk/>
          <pc:sldMk cId="1081494599" sldId="267"/>
        </pc:sldMkLst>
      </pc:sldChg>
      <pc:sldChg chg="add del">
        <pc:chgData name="Ana Martin" userId="952590fd-7adf-4b7f-9930-e407082cab81" providerId="ADAL" clId="{956A0EC8-AC45-4566-A477-DCEC67B74993}" dt="2022-02-18T10:28:44.941" v="718" actId="47"/>
        <pc:sldMkLst>
          <pc:docMk/>
          <pc:sldMk cId="82042243" sldId="268"/>
        </pc:sldMkLst>
      </pc:sldChg>
      <pc:sldChg chg="modSp new del mod">
        <pc:chgData name="Ana Martin" userId="952590fd-7adf-4b7f-9930-e407082cab81" providerId="ADAL" clId="{956A0EC8-AC45-4566-A477-DCEC67B74993}" dt="2022-02-16T16:18:39.146" v="519" actId="47"/>
        <pc:sldMkLst>
          <pc:docMk/>
          <pc:sldMk cId="1234014230" sldId="268"/>
        </pc:sldMkLst>
      </pc:sldChg>
      <pc:sldChg chg="modSp new add del mod ord">
        <pc:chgData name="Ana Martin" userId="952590fd-7adf-4b7f-9930-e407082cab81" providerId="ADAL" clId="{956A0EC8-AC45-4566-A477-DCEC67B74993}" dt="2022-02-18T15:37:43.179" v="974" actId="47"/>
        <pc:sldMkLst>
          <pc:docMk/>
          <pc:sldMk cId="309200035" sldId="269"/>
        </pc:sldMkLst>
      </pc:sldChg>
      <pc:sldChg chg="modSp new del mod ord">
        <pc:chgData name="Ana Martin" userId="952590fd-7adf-4b7f-9930-e407082cab81" providerId="ADAL" clId="{956A0EC8-AC45-4566-A477-DCEC67B74993}" dt="2022-02-18T15:38:24.513" v="1046" actId="47"/>
        <pc:sldMkLst>
          <pc:docMk/>
          <pc:sldMk cId="2334866146" sldId="270"/>
        </pc:sldMkLst>
      </pc:sldChg>
      <pc:sldChg chg="modSp new add del mod ord">
        <pc:chgData name="Ana Martin" userId="952590fd-7adf-4b7f-9930-e407082cab81" providerId="ADAL" clId="{956A0EC8-AC45-4566-A477-DCEC67B74993}" dt="2022-02-18T15:37:43.013" v="973" actId="47"/>
        <pc:sldMkLst>
          <pc:docMk/>
          <pc:sldMk cId="1694765068" sldId="271"/>
        </pc:sldMkLst>
      </pc:sldChg>
      <pc:sldChg chg="modSp add del mod">
        <pc:chgData name="Ana Martin" userId="952590fd-7adf-4b7f-9930-e407082cab81" providerId="ADAL" clId="{956A0EC8-AC45-4566-A477-DCEC67B74993}" dt="2022-02-18T15:38:25.222" v="1047" actId="47"/>
        <pc:sldMkLst>
          <pc:docMk/>
          <pc:sldMk cId="212765322" sldId="272"/>
        </pc:sldMkLst>
      </pc:sldChg>
      <pc:sldChg chg="modSp add del mod">
        <pc:chgData name="Ana Martin" userId="952590fd-7adf-4b7f-9930-e407082cab81" providerId="ADAL" clId="{956A0EC8-AC45-4566-A477-DCEC67B74993}" dt="2022-02-18T15:38:25.732" v="1048" actId="47"/>
        <pc:sldMkLst>
          <pc:docMk/>
          <pc:sldMk cId="4234498855" sldId="273"/>
        </pc:sldMkLst>
      </pc:sldChg>
      <pc:sldChg chg="modSp new add del mod ord">
        <pc:chgData name="Ana Martin" userId="952590fd-7adf-4b7f-9930-e407082cab81" providerId="ADAL" clId="{956A0EC8-AC45-4566-A477-DCEC67B74993}" dt="2022-02-18T15:37:43.013" v="973" actId="47"/>
        <pc:sldMkLst>
          <pc:docMk/>
          <pc:sldMk cId="3224934612" sldId="274"/>
        </pc:sldMkLst>
      </pc:sldChg>
      <pc:sldChg chg="addSp delSp modSp new add del mod setBg addAnim delAnim modCm">
        <pc:chgData name="Ana Martin" userId="952590fd-7adf-4b7f-9930-e407082cab81" providerId="ADAL" clId="{956A0EC8-AC45-4566-A477-DCEC67B74993}" dt="2022-03-08T17:24:03.631" v="2028" actId="47"/>
        <pc:sldMkLst>
          <pc:docMk/>
          <pc:sldMk cId="4048697821" sldId="274"/>
        </pc:sldMkLst>
      </pc:sldChg>
      <pc:sldChg chg="modSp new add del mod ord">
        <pc:chgData name="Ana Martin" userId="952590fd-7adf-4b7f-9930-e407082cab81" providerId="ADAL" clId="{956A0EC8-AC45-4566-A477-DCEC67B74993}" dt="2022-02-18T15:37:43.013" v="973" actId="47"/>
        <pc:sldMkLst>
          <pc:docMk/>
          <pc:sldMk cId="1371068488" sldId="275"/>
        </pc:sldMkLst>
      </pc:sldChg>
      <pc:sldChg chg="addSp delSp modSp new del mod setBg setClrOvrMap delDesignElem chgLayout">
        <pc:chgData name="Ana Martin" userId="952590fd-7adf-4b7f-9930-e407082cab81" providerId="ADAL" clId="{956A0EC8-AC45-4566-A477-DCEC67B74993}" dt="2022-03-08T17:20:35.902" v="1994" actId="47"/>
        <pc:sldMkLst>
          <pc:docMk/>
          <pc:sldMk cId="1924166397" sldId="275"/>
        </pc:sldMkLst>
      </pc:sldChg>
      <pc:sldChg chg="modSp new del mod">
        <pc:chgData name="Ana Martin" userId="952590fd-7adf-4b7f-9930-e407082cab81" providerId="ADAL" clId="{956A0EC8-AC45-4566-A477-DCEC67B74993}" dt="2022-02-21T17:49:29.428" v="1304" actId="47"/>
        <pc:sldMkLst>
          <pc:docMk/>
          <pc:sldMk cId="447912690" sldId="276"/>
        </pc:sldMkLst>
      </pc:sldChg>
      <pc:sldChg chg="modSp add del mod modCm">
        <pc:chgData name="Ana Martin" userId="952590fd-7adf-4b7f-9930-e407082cab81" providerId="ADAL" clId="{956A0EC8-AC45-4566-A477-DCEC67B74993}" dt="2022-03-08T17:25:12.563" v="2041" actId="47"/>
        <pc:sldMkLst>
          <pc:docMk/>
          <pc:sldMk cId="4290094016" sldId="277"/>
        </pc:sldMkLst>
      </pc:sldChg>
      <pc:sldChg chg="modSp add del mod modCm">
        <pc:chgData name="Ana Martin" userId="952590fd-7adf-4b7f-9930-e407082cab81" providerId="ADAL" clId="{956A0EC8-AC45-4566-A477-DCEC67B74993}" dt="2022-03-08T17:26:13.807" v="2054" actId="47"/>
        <pc:sldMkLst>
          <pc:docMk/>
          <pc:sldMk cId="2892185027" sldId="278"/>
        </pc:sldMkLst>
      </pc:sldChg>
      <pc:sldChg chg="modSp add del mod modCm">
        <pc:chgData name="Ana Martin" userId="952590fd-7adf-4b7f-9930-e407082cab81" providerId="ADAL" clId="{956A0EC8-AC45-4566-A477-DCEC67B74993}" dt="2022-03-08T17:26:53.355" v="2070" actId="47"/>
        <pc:sldMkLst>
          <pc:docMk/>
          <pc:sldMk cId="2158491317" sldId="279"/>
        </pc:sldMkLst>
      </pc:sldChg>
      <pc:sldChg chg="modSp add del mod modCm">
        <pc:chgData name="Ana Martin" userId="952590fd-7adf-4b7f-9930-e407082cab81" providerId="ADAL" clId="{956A0EC8-AC45-4566-A477-DCEC67B74993}" dt="2022-03-08T17:27:42.609" v="2099" actId="47"/>
        <pc:sldMkLst>
          <pc:docMk/>
          <pc:sldMk cId="278732201" sldId="280"/>
        </pc:sldMkLst>
      </pc:sldChg>
      <pc:sldChg chg="modSp add del mod modCm">
        <pc:chgData name="Ana Martin" userId="952590fd-7adf-4b7f-9930-e407082cab81" providerId="ADAL" clId="{956A0EC8-AC45-4566-A477-DCEC67B74993}" dt="2022-03-08T17:28:36.193" v="2110" actId="47"/>
        <pc:sldMkLst>
          <pc:docMk/>
          <pc:sldMk cId="2596062603" sldId="281"/>
        </pc:sldMkLst>
      </pc:sldChg>
      <pc:sldChg chg="modSp add del mod modCm">
        <pc:chgData name="Ana Martin" userId="952590fd-7adf-4b7f-9930-e407082cab81" providerId="ADAL" clId="{956A0EC8-AC45-4566-A477-DCEC67B74993}" dt="2022-03-08T17:29:16.814" v="2121" actId="47"/>
        <pc:sldMkLst>
          <pc:docMk/>
          <pc:sldMk cId="831732706" sldId="282"/>
        </pc:sldMkLst>
      </pc:sldChg>
      <pc:sldChg chg="modSp add del mod modCm">
        <pc:chgData name="Ana Martin" userId="952590fd-7adf-4b7f-9930-e407082cab81" providerId="ADAL" clId="{956A0EC8-AC45-4566-A477-DCEC67B74993}" dt="2022-03-08T17:30:03.569" v="2133" actId="47"/>
        <pc:sldMkLst>
          <pc:docMk/>
          <pc:sldMk cId="3353781151" sldId="283"/>
        </pc:sldMkLst>
      </pc:sldChg>
      <pc:sldChg chg="modSp add del mod modCm">
        <pc:chgData name="Ana Martin" userId="952590fd-7adf-4b7f-9930-e407082cab81" providerId="ADAL" clId="{956A0EC8-AC45-4566-A477-DCEC67B74993}" dt="2022-03-08T17:30:51.857" v="2144" actId="47"/>
        <pc:sldMkLst>
          <pc:docMk/>
          <pc:sldMk cId="3607548214" sldId="284"/>
        </pc:sldMkLst>
      </pc:sldChg>
      <pc:sldChg chg="addSp delSp modSp new del mod">
        <pc:chgData name="Ana Martin" userId="952590fd-7adf-4b7f-9930-e407082cab81" providerId="ADAL" clId="{956A0EC8-AC45-4566-A477-DCEC67B74993}" dt="2022-03-09T17:54:37.531" v="2935" actId="47"/>
        <pc:sldMkLst>
          <pc:docMk/>
          <pc:sldMk cId="3896814476" sldId="285"/>
        </pc:sldMkLst>
      </pc:sldChg>
      <pc:sldChg chg="addSp delSp modSp add del mod setBg delDesignElem">
        <pc:chgData name="Ana Martin" userId="952590fd-7adf-4b7f-9930-e407082cab81" providerId="ADAL" clId="{956A0EC8-AC45-4566-A477-DCEC67B74993}" dt="2022-03-09T17:55:50.644" v="3033" actId="47"/>
        <pc:sldMkLst>
          <pc:docMk/>
          <pc:sldMk cId="3938138680" sldId="286"/>
        </pc:sldMkLst>
      </pc:sldChg>
      <pc:sldChg chg="addSp modSp add del mod ord">
        <pc:chgData name="Ana Martin" userId="952590fd-7adf-4b7f-9930-e407082cab81" providerId="ADAL" clId="{956A0EC8-AC45-4566-A477-DCEC67B74993}" dt="2022-03-09T17:57:13.120" v="3081" actId="47"/>
        <pc:sldMkLst>
          <pc:docMk/>
          <pc:sldMk cId="3450089445" sldId="287"/>
        </pc:sldMkLst>
      </pc:sldChg>
      <pc:sldChg chg="addSp delSp modSp add del mod">
        <pc:chgData name="Ana Martin" userId="952590fd-7adf-4b7f-9930-e407082cab81" providerId="ADAL" clId="{956A0EC8-AC45-4566-A477-DCEC67B74993}" dt="2022-03-09T17:57:28.238" v="3084" actId="47"/>
        <pc:sldMkLst>
          <pc:docMk/>
          <pc:sldMk cId="2902528834" sldId="288"/>
        </pc:sldMkLst>
      </pc:sldChg>
      <pc:sldChg chg="addSp delSp modSp add del mod">
        <pc:chgData name="Ana Martin" userId="952590fd-7adf-4b7f-9930-e407082cab81" providerId="ADAL" clId="{956A0EC8-AC45-4566-A477-DCEC67B74993}" dt="2022-03-09T17:57:59.632" v="3095" actId="47"/>
        <pc:sldMkLst>
          <pc:docMk/>
          <pc:sldMk cId="132524453" sldId="289"/>
        </pc:sldMkLst>
      </pc:sldChg>
      <pc:sldChg chg="addSp delSp modSp add del mod">
        <pc:chgData name="Ana Martin" userId="952590fd-7adf-4b7f-9930-e407082cab81" providerId="ADAL" clId="{956A0EC8-AC45-4566-A477-DCEC67B74993}" dt="2022-03-09T17:58:46.258" v="3124" actId="47"/>
        <pc:sldMkLst>
          <pc:docMk/>
          <pc:sldMk cId="4092322962" sldId="290"/>
        </pc:sldMkLst>
      </pc:sldChg>
      <pc:sldChg chg="addSp delSp modSp add del mod">
        <pc:chgData name="Ana Martin" userId="952590fd-7adf-4b7f-9930-e407082cab81" providerId="ADAL" clId="{956A0EC8-AC45-4566-A477-DCEC67B74993}" dt="2022-03-09T17:58:47.161" v="3125" actId="47"/>
        <pc:sldMkLst>
          <pc:docMk/>
          <pc:sldMk cId="2004212043" sldId="291"/>
        </pc:sldMkLst>
      </pc:sldChg>
      <pc:sldChg chg="addSp delSp modSp add del mod">
        <pc:chgData name="Ana Martin" userId="952590fd-7adf-4b7f-9930-e407082cab81" providerId="ADAL" clId="{956A0EC8-AC45-4566-A477-DCEC67B74993}" dt="2022-03-09T17:59:01.039" v="3129" actId="47"/>
        <pc:sldMkLst>
          <pc:docMk/>
          <pc:sldMk cId="222701613" sldId="292"/>
        </pc:sldMkLst>
      </pc:sldChg>
      <pc:sldChg chg="addSp delSp modSp add del mod">
        <pc:chgData name="Ana Martin" userId="952590fd-7adf-4b7f-9930-e407082cab81" providerId="ADAL" clId="{956A0EC8-AC45-4566-A477-DCEC67B74993}" dt="2022-03-09T17:59:28.706" v="3136" actId="47"/>
        <pc:sldMkLst>
          <pc:docMk/>
          <pc:sldMk cId="516785940" sldId="293"/>
        </pc:sldMkLst>
      </pc:sldChg>
      <pc:sldChg chg="addSp delSp modSp add del mod">
        <pc:chgData name="Ana Martin" userId="952590fd-7adf-4b7f-9930-e407082cab81" providerId="ADAL" clId="{956A0EC8-AC45-4566-A477-DCEC67B74993}" dt="2022-03-09T17:59:46.600" v="3141" actId="47"/>
        <pc:sldMkLst>
          <pc:docMk/>
          <pc:sldMk cId="3811676407" sldId="294"/>
        </pc:sldMkLst>
      </pc:sldChg>
      <pc:sldChg chg="addSp delSp modSp add del mod">
        <pc:chgData name="Ana Martin" userId="952590fd-7adf-4b7f-9930-e407082cab81" providerId="ADAL" clId="{956A0EC8-AC45-4566-A477-DCEC67B74993}" dt="2022-03-09T18:00:08.297" v="3149" actId="47"/>
        <pc:sldMkLst>
          <pc:docMk/>
          <pc:sldMk cId="3367923426" sldId="295"/>
        </pc:sldMkLst>
      </pc:sldChg>
      <pc:sldChg chg="addSp delSp modSp new del mod setBg">
        <pc:chgData name="Ana Martin" userId="952590fd-7adf-4b7f-9930-e407082cab81" providerId="ADAL" clId="{956A0EC8-AC45-4566-A477-DCEC67B74993}" dt="2022-03-09T17:52:14.969" v="2778" actId="47"/>
        <pc:sldMkLst>
          <pc:docMk/>
          <pc:sldMk cId="2900051588" sldId="296"/>
        </pc:sldMkLst>
      </pc:sldChg>
      <pc:sldChg chg="addSp delSp modSp new mod setBg">
        <pc:chgData name="Ana Martin" userId="952590fd-7adf-4b7f-9930-e407082cab81" providerId="ADAL" clId="{956A0EC8-AC45-4566-A477-DCEC67B74993}" dt="2022-03-09T17:55:48.110" v="3032" actId="207"/>
        <pc:sldMkLst>
          <pc:docMk/>
          <pc:sldMk cId="4275614289" sldId="297"/>
        </pc:sldMkLst>
      </pc:sldChg>
      <pc:sldChg chg="addSp delSp modSp add mod delAnim">
        <pc:chgData name="Ana Martin" userId="952590fd-7adf-4b7f-9930-e407082cab81" providerId="ADAL" clId="{956A0EC8-AC45-4566-A477-DCEC67B74993}" dt="2022-03-09T18:00:55.956" v="3153" actId="207"/>
        <pc:sldMkLst>
          <pc:docMk/>
          <pc:sldMk cId="734031673" sldId="298"/>
        </pc:sldMkLst>
      </pc:sldChg>
      <pc:sldChg chg="addSp delSp add del setBg delDesignElem">
        <pc:chgData name="Ana Martin" userId="952590fd-7adf-4b7f-9930-e407082cab81" providerId="ADAL" clId="{956A0EC8-AC45-4566-A477-DCEC67B74993}" dt="2022-03-09T17:50:36.268" v="2759"/>
        <pc:sldMkLst>
          <pc:docMk/>
          <pc:sldMk cId="1318075096" sldId="298"/>
        </pc:sldMkLst>
      </pc:sldChg>
      <pc:sldChg chg="modSp add mod">
        <pc:chgData name="Ana Martin" userId="952590fd-7adf-4b7f-9930-e407082cab81" providerId="ADAL" clId="{956A0EC8-AC45-4566-A477-DCEC67B74993}" dt="2022-03-09T17:55:43.625" v="3031" actId="207"/>
        <pc:sldMkLst>
          <pc:docMk/>
          <pc:sldMk cId="266484597" sldId="299"/>
        </pc:sldMkLst>
      </pc:sldChg>
      <pc:sldChg chg="add del setBg">
        <pc:chgData name="Ana Martin" userId="952590fd-7adf-4b7f-9930-e407082cab81" providerId="ADAL" clId="{956A0EC8-AC45-4566-A477-DCEC67B74993}" dt="2022-03-09T17:54:41.119" v="2937"/>
        <pc:sldMkLst>
          <pc:docMk/>
          <pc:sldMk cId="2867579847" sldId="299"/>
        </pc:sldMkLst>
      </pc:sldChg>
      <pc:sldChg chg="modSp add mod">
        <pc:chgData name="Ana Martin" userId="952590fd-7adf-4b7f-9930-e407082cab81" providerId="ADAL" clId="{956A0EC8-AC45-4566-A477-DCEC67B74993}" dt="2022-03-09T17:56:58.505" v="3077" actId="14100"/>
        <pc:sldMkLst>
          <pc:docMk/>
          <pc:sldMk cId="124902095" sldId="300"/>
        </pc:sldMkLst>
      </pc:sldChg>
      <pc:sldChg chg="modSp add mod">
        <pc:chgData name="Ana Martin" userId="952590fd-7adf-4b7f-9930-e407082cab81" providerId="ADAL" clId="{956A0EC8-AC45-4566-A477-DCEC67B74993}" dt="2022-03-09T17:57:19.935" v="3082"/>
        <pc:sldMkLst>
          <pc:docMk/>
          <pc:sldMk cId="1911767454" sldId="301"/>
        </pc:sldMkLst>
      </pc:sldChg>
      <pc:sldChg chg="modSp add mod">
        <pc:chgData name="Ana Martin" userId="952590fd-7adf-4b7f-9930-e407082cab81" providerId="ADAL" clId="{956A0EC8-AC45-4566-A477-DCEC67B74993}" dt="2022-03-09T17:57:54.058" v="3094" actId="1076"/>
        <pc:sldMkLst>
          <pc:docMk/>
          <pc:sldMk cId="701438812" sldId="302"/>
        </pc:sldMkLst>
      </pc:sldChg>
      <pc:sldChg chg="modSp add mod">
        <pc:chgData name="Ana Martin" userId="952590fd-7adf-4b7f-9930-e407082cab81" providerId="ADAL" clId="{956A0EC8-AC45-4566-A477-DCEC67B74993}" dt="2022-03-09T17:58:21.448" v="3106" actId="20577"/>
        <pc:sldMkLst>
          <pc:docMk/>
          <pc:sldMk cId="1154645032" sldId="303"/>
        </pc:sldMkLst>
      </pc:sldChg>
      <pc:sldChg chg="add del setBg">
        <pc:chgData name="Ana Martin" userId="952590fd-7adf-4b7f-9930-e407082cab81" providerId="ADAL" clId="{956A0EC8-AC45-4566-A477-DCEC67B74993}" dt="2022-03-09T17:58:03.593" v="3097"/>
        <pc:sldMkLst>
          <pc:docMk/>
          <pc:sldMk cId="2630699858" sldId="303"/>
        </pc:sldMkLst>
      </pc:sldChg>
      <pc:sldChg chg="modSp add mod">
        <pc:chgData name="Ana Martin" userId="952590fd-7adf-4b7f-9930-e407082cab81" providerId="ADAL" clId="{956A0EC8-AC45-4566-A477-DCEC67B74993}" dt="2022-03-09T17:58:39.111" v="3122" actId="20577"/>
        <pc:sldMkLst>
          <pc:docMk/>
          <pc:sldMk cId="2961349371" sldId="304"/>
        </pc:sldMkLst>
      </pc:sldChg>
      <pc:sldChg chg="modSp add mod">
        <pc:chgData name="Ana Martin" userId="952590fd-7adf-4b7f-9930-e407082cab81" providerId="ADAL" clId="{956A0EC8-AC45-4566-A477-DCEC67B74993}" dt="2022-03-09T17:59:15.268" v="3131" actId="20577"/>
        <pc:sldMkLst>
          <pc:docMk/>
          <pc:sldMk cId="1067026431" sldId="305"/>
        </pc:sldMkLst>
      </pc:sldChg>
      <pc:sldChg chg="modSp add mod">
        <pc:chgData name="Ana Martin" userId="952590fd-7adf-4b7f-9930-e407082cab81" providerId="ADAL" clId="{956A0EC8-AC45-4566-A477-DCEC67B74993}" dt="2022-03-09T17:59:23.394" v="3134"/>
        <pc:sldMkLst>
          <pc:docMk/>
          <pc:sldMk cId="1309664595" sldId="306"/>
        </pc:sldMkLst>
      </pc:sldChg>
      <pc:sldChg chg="modSp add mod">
        <pc:chgData name="Ana Martin" userId="952590fd-7adf-4b7f-9930-e407082cab81" providerId="ADAL" clId="{956A0EC8-AC45-4566-A477-DCEC67B74993}" dt="2022-03-09T17:59:43.023" v="3140" actId="20577"/>
        <pc:sldMkLst>
          <pc:docMk/>
          <pc:sldMk cId="2239063944" sldId="307"/>
        </pc:sldMkLst>
      </pc:sldChg>
      <pc:sldChg chg="add del setBg">
        <pc:chgData name="Ana Martin" userId="952590fd-7adf-4b7f-9930-e407082cab81" providerId="ADAL" clId="{956A0EC8-AC45-4566-A477-DCEC67B74993}" dt="2022-03-09T17:59:49.569" v="3143"/>
        <pc:sldMkLst>
          <pc:docMk/>
          <pc:sldMk cId="876523884" sldId="308"/>
        </pc:sldMkLst>
      </pc:sldChg>
      <pc:sldChg chg="modSp add mod">
        <pc:chgData name="Ana Martin" userId="952590fd-7adf-4b7f-9930-e407082cab81" providerId="ADAL" clId="{956A0EC8-AC45-4566-A477-DCEC67B74993}" dt="2022-03-09T18:00:06.008" v="3148" actId="20577"/>
        <pc:sldMkLst>
          <pc:docMk/>
          <pc:sldMk cId="3392090383" sldId="308"/>
        </pc:sldMkLst>
      </pc:sldChg>
      <pc:sldChg chg="new del">
        <pc:chgData name="Ana Martin" userId="952590fd-7adf-4b7f-9930-e407082cab81" providerId="ADAL" clId="{956A0EC8-AC45-4566-A477-DCEC67B74993}" dt="2022-03-10T07:59:01.123" v="3158" actId="47"/>
        <pc:sldMkLst>
          <pc:docMk/>
          <pc:sldMk cId="3072329429" sldId="309"/>
        </pc:sldMkLst>
      </pc:sldChg>
      <pc:sldChg chg="addSp delSp modSp add mod ord delAnim">
        <pc:chgData name="Ana Martin" userId="952590fd-7adf-4b7f-9930-e407082cab81" providerId="ADAL" clId="{956A0EC8-AC45-4566-A477-DCEC67B74993}" dt="2022-03-10T07:59:45.934" v="3172" actId="14100"/>
        <pc:sldMkLst>
          <pc:docMk/>
          <pc:sldMk cId="3928155076" sldId="310"/>
        </pc:sldMkLst>
      </pc:sldChg>
    </pc:docChg>
  </pc:docChgLst>
  <pc:docChgLst>
    <pc:chgData name="Sandra Carvao" userId="S::scarvao@unwto.org::80c64229-bc4f-4f27-ab27-6e1bef06d536" providerId="AD" clId="Web-{BCDE05FA-4C32-B060-37B2-9EE70DCBE3E0}"/>
    <pc:docChg chg="addSld delSld modSld">
      <pc:chgData name="Sandra Carvao" userId="S::scarvao@unwto.org::80c64229-bc4f-4f27-ab27-6e1bef06d536" providerId="AD" clId="Web-{BCDE05FA-4C32-B060-37B2-9EE70DCBE3E0}" dt="2022-02-23T09:43:34.351" v="25"/>
      <pc:docMkLst>
        <pc:docMk/>
      </pc:docMkLst>
      <pc:sldChg chg="modSp">
        <pc:chgData name="Sandra Carvao" userId="S::scarvao@unwto.org::80c64229-bc4f-4f27-ab27-6e1bef06d536" providerId="AD" clId="Web-{BCDE05FA-4C32-B060-37B2-9EE70DCBE3E0}" dt="2022-02-23T09:41:43.412" v="0" actId="20577"/>
        <pc:sldMkLst>
          <pc:docMk/>
          <pc:sldMk cId="863694344" sldId="256"/>
        </pc:sldMkLst>
      </pc:sldChg>
      <pc:sldChg chg="addSp">
        <pc:chgData name="Sandra Carvao" userId="S::scarvao@unwto.org::80c64229-bc4f-4f27-ab27-6e1bef06d536" providerId="AD" clId="Web-{BCDE05FA-4C32-B060-37B2-9EE70DCBE3E0}" dt="2022-02-23T09:42:49.616" v="13"/>
        <pc:sldMkLst>
          <pc:docMk/>
          <pc:sldMk cId="4048697821" sldId="274"/>
        </pc:sldMkLst>
      </pc:sldChg>
      <pc:sldChg chg="addSp modSp">
        <pc:chgData name="Sandra Carvao" userId="S::scarvao@unwto.org::80c64229-bc4f-4f27-ab27-6e1bef06d536" providerId="AD" clId="Web-{BCDE05FA-4C32-B060-37B2-9EE70DCBE3E0}" dt="2022-02-23T09:42:44.991" v="12"/>
        <pc:sldMkLst>
          <pc:docMk/>
          <pc:sldMk cId="1924166397" sldId="275"/>
        </pc:sldMkLst>
      </pc:sldChg>
      <pc:sldChg chg="addSp">
        <pc:chgData name="Sandra Carvao" userId="S::scarvao@unwto.org::80c64229-bc4f-4f27-ab27-6e1bef06d536" providerId="AD" clId="Web-{BCDE05FA-4C32-B060-37B2-9EE70DCBE3E0}" dt="2022-02-23T09:42:56.897" v="14"/>
        <pc:sldMkLst>
          <pc:docMk/>
          <pc:sldMk cId="4290094016" sldId="277"/>
        </pc:sldMkLst>
      </pc:sldChg>
      <pc:sldChg chg="addSp">
        <pc:chgData name="Sandra Carvao" userId="S::scarvao@unwto.org::80c64229-bc4f-4f27-ab27-6e1bef06d536" providerId="AD" clId="Web-{BCDE05FA-4C32-B060-37B2-9EE70DCBE3E0}" dt="2022-02-23T09:42:59.741" v="15"/>
        <pc:sldMkLst>
          <pc:docMk/>
          <pc:sldMk cId="2892185027" sldId="278"/>
        </pc:sldMkLst>
      </pc:sldChg>
      <pc:sldChg chg="addSp">
        <pc:chgData name="Sandra Carvao" userId="S::scarvao@unwto.org::80c64229-bc4f-4f27-ab27-6e1bef06d536" providerId="AD" clId="Web-{BCDE05FA-4C32-B060-37B2-9EE70DCBE3E0}" dt="2022-02-23T09:43:02.304" v="16"/>
        <pc:sldMkLst>
          <pc:docMk/>
          <pc:sldMk cId="2158491317" sldId="279"/>
        </pc:sldMkLst>
      </pc:sldChg>
      <pc:sldChg chg="addSp">
        <pc:chgData name="Sandra Carvao" userId="S::scarvao@unwto.org::80c64229-bc4f-4f27-ab27-6e1bef06d536" providerId="AD" clId="Web-{BCDE05FA-4C32-B060-37B2-9EE70DCBE3E0}" dt="2022-02-23T09:43:05.616" v="17"/>
        <pc:sldMkLst>
          <pc:docMk/>
          <pc:sldMk cId="278732201" sldId="280"/>
        </pc:sldMkLst>
      </pc:sldChg>
      <pc:sldChg chg="addSp">
        <pc:chgData name="Sandra Carvao" userId="S::scarvao@unwto.org::80c64229-bc4f-4f27-ab27-6e1bef06d536" providerId="AD" clId="Web-{BCDE05FA-4C32-B060-37B2-9EE70DCBE3E0}" dt="2022-02-23T09:43:08.445" v="18"/>
        <pc:sldMkLst>
          <pc:docMk/>
          <pc:sldMk cId="2596062603" sldId="281"/>
        </pc:sldMkLst>
      </pc:sldChg>
      <pc:sldChg chg="addSp">
        <pc:chgData name="Sandra Carvao" userId="S::scarvao@unwto.org::80c64229-bc4f-4f27-ab27-6e1bef06d536" providerId="AD" clId="Web-{BCDE05FA-4C32-B060-37B2-9EE70DCBE3E0}" dt="2022-02-23T09:43:11.366" v="19"/>
        <pc:sldMkLst>
          <pc:docMk/>
          <pc:sldMk cId="831732706" sldId="282"/>
        </pc:sldMkLst>
      </pc:sldChg>
      <pc:sldChg chg="addSp">
        <pc:chgData name="Sandra Carvao" userId="S::scarvao@unwto.org::80c64229-bc4f-4f27-ab27-6e1bef06d536" providerId="AD" clId="Web-{BCDE05FA-4C32-B060-37B2-9EE70DCBE3E0}" dt="2022-02-23T09:43:13.835" v="20"/>
        <pc:sldMkLst>
          <pc:docMk/>
          <pc:sldMk cId="3353781151" sldId="283"/>
        </pc:sldMkLst>
      </pc:sldChg>
      <pc:sldChg chg="addSp">
        <pc:chgData name="Sandra Carvao" userId="S::scarvao@unwto.org::80c64229-bc4f-4f27-ab27-6e1bef06d536" providerId="AD" clId="Web-{BCDE05FA-4C32-B060-37B2-9EE70DCBE3E0}" dt="2022-02-23T09:43:16.835" v="21"/>
        <pc:sldMkLst>
          <pc:docMk/>
          <pc:sldMk cId="3607548214" sldId="284"/>
        </pc:sldMkLst>
      </pc:sldChg>
      <pc:sldChg chg="modSp new del">
        <pc:chgData name="Sandra Carvao" userId="S::scarvao@unwto.org::80c64229-bc4f-4f27-ab27-6e1bef06d536" providerId="AD" clId="Web-{BCDE05FA-4C32-B060-37B2-9EE70DCBE3E0}" dt="2022-02-23T09:43:34.351" v="25"/>
        <pc:sldMkLst>
          <pc:docMk/>
          <pc:sldMk cId="2660433666" sldId="285"/>
        </pc:sldMkLst>
      </pc:sldChg>
    </pc:docChg>
  </pc:docChgLst>
  <pc:docChgLst>
    <pc:chgData name="Ana Martin" userId="952590fd-7adf-4b7f-9930-e407082cab81" providerId="ADAL" clId="{1B9A5207-A3BE-4C1A-8E2D-F67AD1EEEEDC}"/>
    <pc:docChg chg="undo custSel modSld">
      <pc:chgData name="Ana Martin" userId="952590fd-7adf-4b7f-9930-e407082cab81" providerId="ADAL" clId="{1B9A5207-A3BE-4C1A-8E2D-F67AD1EEEEDC}" dt="2024-01-23T15:47:39.600" v="100" actId="1076"/>
      <pc:docMkLst>
        <pc:docMk/>
      </pc:docMkLst>
      <pc:sldChg chg="addSp delSp modSp mod">
        <pc:chgData name="Ana Martin" userId="952590fd-7adf-4b7f-9930-e407082cab81" providerId="ADAL" clId="{1B9A5207-A3BE-4C1A-8E2D-F67AD1EEEEDC}" dt="2024-01-23T15:47:07.649" v="95" actId="20577"/>
        <pc:sldMkLst>
          <pc:docMk/>
          <pc:sldMk cId="863694344" sldId="256"/>
        </pc:sldMkLst>
      </pc:sldChg>
      <pc:sldChg chg="modSp mod">
        <pc:chgData name="Ana Martin" userId="952590fd-7adf-4b7f-9930-e407082cab81" providerId="ADAL" clId="{1B9A5207-A3BE-4C1A-8E2D-F67AD1EEEEDC}" dt="2024-01-18T12:26:16.066" v="29" actId="1076"/>
        <pc:sldMkLst>
          <pc:docMk/>
          <pc:sldMk cId="734031673" sldId="298"/>
        </pc:sldMkLst>
      </pc:sldChg>
      <pc:sldChg chg="addSp delSp modSp mod">
        <pc:chgData name="Ana Martin" userId="952590fd-7adf-4b7f-9930-e407082cab81" providerId="ADAL" clId="{1B9A5207-A3BE-4C1A-8E2D-F67AD1EEEEDC}" dt="2024-01-23T15:47:39.600" v="100" actId="1076"/>
        <pc:sldMkLst>
          <pc:docMk/>
          <pc:sldMk cId="3928155076" sldId="310"/>
        </pc:sldMkLst>
      </pc:sldChg>
      <pc:sldChg chg="modSp mod">
        <pc:chgData name="Ana Martin" userId="952590fd-7adf-4b7f-9930-e407082cab81" providerId="ADAL" clId="{1B9A5207-A3BE-4C1A-8E2D-F67AD1EEEEDC}" dt="2024-01-18T12:38:33.334" v="71" actId="20577"/>
        <pc:sldMkLst>
          <pc:docMk/>
          <pc:sldMk cId="441311609" sldId="311"/>
        </pc:sldMkLst>
      </pc:sldChg>
    </pc:docChg>
  </pc:docChgLst>
  <pc:docChgLst>
    <pc:chgData name="Ana Martin" userId="952590fd-7adf-4b7f-9930-e407082cab81" providerId="ADAL" clId="{01CE87F4-D768-41DA-9D1E-91B2B386354C}"/>
    <pc:docChg chg="modSld">
      <pc:chgData name="Ana Martin" userId="952590fd-7adf-4b7f-9930-e407082cab81" providerId="ADAL" clId="{01CE87F4-D768-41DA-9D1E-91B2B386354C}" dt="2025-11-19T18:02:57.353" v="0" actId="20577"/>
      <pc:docMkLst>
        <pc:docMk/>
      </pc:docMkLst>
      <pc:sldChg chg="modSp">
        <pc:chgData name="Ana Martin" userId="952590fd-7adf-4b7f-9930-e407082cab81" providerId="ADAL" clId="{01CE87F4-D768-41DA-9D1E-91B2B386354C}" dt="2025-11-19T18:02:57.353" v="0" actId="20577"/>
        <pc:sldMkLst>
          <pc:docMk/>
          <pc:sldMk cId="863694344" sldId="256"/>
        </pc:sldMkLst>
        <pc:spChg chg="mod">
          <ac:chgData name="Ana Martin" userId="952590fd-7adf-4b7f-9930-e407082cab81" providerId="ADAL" clId="{01CE87F4-D768-41DA-9D1E-91B2B386354C}" dt="2025-11-19T18:02:57.353" v="0" actId="20577"/>
          <ac:spMkLst>
            <pc:docMk/>
            <pc:sldMk cId="863694344" sldId="256"/>
            <ac:spMk id="3" creationId="{70222219-7512-41CD-A6FB-FC81C10A9039}"/>
          </ac:spMkLst>
        </pc:spChg>
      </pc:sldChg>
    </pc:docChg>
  </pc:docChgLst>
  <pc:docChgLst>
    <pc:chgData name="Patricia Carmona Redondo" userId="S::pcarmona@unwto.org::d4be738e-adff-459e-9eb5-bfadd0f7339d" providerId="AD" clId="Web-{131D59CB-DFB7-8FDA-E98A-33E8850739A2}"/>
    <pc:docChg chg="mod">
      <pc:chgData name="Patricia Carmona Redondo" userId="S::pcarmona@unwto.org::d4be738e-adff-459e-9eb5-bfadd0f7339d" providerId="AD" clId="Web-{131D59CB-DFB7-8FDA-E98A-33E8850739A2}" dt="2022-02-23T18:12:27.584" v="9"/>
      <pc:docMkLst>
        <pc:docMk/>
      </pc:docMkLst>
      <pc:sldChg chg="addCm">
        <pc:chgData name="Patricia Carmona Redondo" userId="S::pcarmona@unwto.org::d4be738e-adff-459e-9eb5-bfadd0f7339d" providerId="AD" clId="Web-{131D59CB-DFB7-8FDA-E98A-33E8850739A2}" dt="2022-02-23T18:10:39.675" v="1"/>
        <pc:sldMkLst>
          <pc:docMk/>
          <pc:sldMk cId="4048697821" sldId="274"/>
        </pc:sldMkLst>
      </pc:sldChg>
      <pc:sldChg chg="addCm">
        <pc:chgData name="Patricia Carmona Redondo" userId="S::pcarmona@unwto.org::d4be738e-adff-459e-9eb5-bfadd0f7339d" providerId="AD" clId="Web-{131D59CB-DFB7-8FDA-E98A-33E8850739A2}" dt="2022-02-23T18:11:08.582" v="2"/>
        <pc:sldMkLst>
          <pc:docMk/>
          <pc:sldMk cId="4290094016" sldId="277"/>
        </pc:sldMkLst>
      </pc:sldChg>
      <pc:sldChg chg="addCm">
        <pc:chgData name="Patricia Carmona Redondo" userId="S::pcarmona@unwto.org::d4be738e-adff-459e-9eb5-bfadd0f7339d" providerId="AD" clId="Web-{131D59CB-DFB7-8FDA-E98A-33E8850739A2}" dt="2022-02-23T18:11:26.926" v="3"/>
        <pc:sldMkLst>
          <pc:docMk/>
          <pc:sldMk cId="2892185027" sldId="278"/>
        </pc:sldMkLst>
      </pc:sldChg>
      <pc:sldChg chg="addCm">
        <pc:chgData name="Patricia Carmona Redondo" userId="S::pcarmona@unwto.org::d4be738e-adff-459e-9eb5-bfadd0f7339d" providerId="AD" clId="Web-{131D59CB-DFB7-8FDA-E98A-33E8850739A2}" dt="2022-02-23T18:11:47.833" v="4"/>
        <pc:sldMkLst>
          <pc:docMk/>
          <pc:sldMk cId="2158491317" sldId="279"/>
        </pc:sldMkLst>
      </pc:sldChg>
      <pc:sldChg chg="addCm">
        <pc:chgData name="Patricia Carmona Redondo" userId="S::pcarmona@unwto.org::d4be738e-adff-459e-9eb5-bfadd0f7339d" providerId="AD" clId="Web-{131D59CB-DFB7-8FDA-E98A-33E8850739A2}" dt="2022-02-23T18:11:57.036" v="5"/>
        <pc:sldMkLst>
          <pc:docMk/>
          <pc:sldMk cId="278732201" sldId="280"/>
        </pc:sldMkLst>
      </pc:sldChg>
      <pc:sldChg chg="addCm">
        <pc:chgData name="Patricia Carmona Redondo" userId="S::pcarmona@unwto.org::d4be738e-adff-459e-9eb5-bfadd0f7339d" providerId="AD" clId="Web-{131D59CB-DFB7-8FDA-E98A-33E8850739A2}" dt="2022-02-23T18:12:05.271" v="6"/>
        <pc:sldMkLst>
          <pc:docMk/>
          <pc:sldMk cId="2596062603" sldId="281"/>
        </pc:sldMkLst>
      </pc:sldChg>
      <pc:sldChg chg="addCm">
        <pc:chgData name="Patricia Carmona Redondo" userId="S::pcarmona@unwto.org::d4be738e-adff-459e-9eb5-bfadd0f7339d" providerId="AD" clId="Web-{131D59CB-DFB7-8FDA-E98A-33E8850739A2}" dt="2022-02-23T18:12:13.583" v="7"/>
        <pc:sldMkLst>
          <pc:docMk/>
          <pc:sldMk cId="831732706" sldId="282"/>
        </pc:sldMkLst>
      </pc:sldChg>
      <pc:sldChg chg="addCm">
        <pc:chgData name="Patricia Carmona Redondo" userId="S::pcarmona@unwto.org::d4be738e-adff-459e-9eb5-bfadd0f7339d" providerId="AD" clId="Web-{131D59CB-DFB7-8FDA-E98A-33E8850739A2}" dt="2022-02-23T18:12:20.896" v="8"/>
        <pc:sldMkLst>
          <pc:docMk/>
          <pc:sldMk cId="3353781151" sldId="283"/>
        </pc:sldMkLst>
      </pc:sldChg>
      <pc:sldChg chg="addCm">
        <pc:chgData name="Patricia Carmona Redondo" userId="S::pcarmona@unwto.org::d4be738e-adff-459e-9eb5-bfadd0f7339d" providerId="AD" clId="Web-{131D59CB-DFB7-8FDA-E98A-33E8850739A2}" dt="2022-02-23T18:12:27.584" v="9"/>
        <pc:sldMkLst>
          <pc:docMk/>
          <pc:sldMk cId="3607548214" sldId="284"/>
        </pc:sldMkLst>
      </pc:sldChg>
    </pc:docChg>
  </pc:docChgLst>
  <pc:docChgLst>
    <pc:chgData name="Sandra Carvao" userId="80c64229-bc4f-4f27-ab27-6e1bef06d536" providerId="ADAL" clId="{CBE5EBF7-BF1F-4C9F-9371-FF5DF23DA4BE}"/>
    <pc:docChg chg="modSld">
      <pc:chgData name="Sandra Carvao" userId="80c64229-bc4f-4f27-ab27-6e1bef06d536" providerId="ADAL" clId="{CBE5EBF7-BF1F-4C9F-9371-FF5DF23DA4BE}" dt="2022-02-17T08:50:53.866" v="1" actId="20577"/>
      <pc:docMkLst>
        <pc:docMk/>
      </pc:docMkLst>
      <pc:sldChg chg="modSp mod">
        <pc:chgData name="Sandra Carvao" userId="80c64229-bc4f-4f27-ab27-6e1bef06d536" providerId="ADAL" clId="{CBE5EBF7-BF1F-4C9F-9371-FF5DF23DA4BE}" dt="2022-02-17T08:50:53.866" v="1" actId="20577"/>
        <pc:sldMkLst>
          <pc:docMk/>
          <pc:sldMk cId="863694344" sldId="256"/>
        </pc:sldMkLst>
      </pc:sldChg>
    </pc:docChg>
  </pc:docChgLst>
  <pc:docChgLst>
    <pc:chgData name="Juan Carlos Izurieta Jurado" userId="S::jizurieta@unwto.org::761a0e38-6666-41f9-bfb3-4b9a526af6d6" providerId="AD" clId="Web-{F7260C9B-D13C-4E8F-799B-2E430CCBFA00}"/>
    <pc:docChg chg="modSld">
      <pc:chgData name="Juan Carlos Izurieta Jurado" userId="S::jizurieta@unwto.org::761a0e38-6666-41f9-bfb3-4b9a526af6d6" providerId="AD" clId="Web-{F7260C9B-D13C-4E8F-799B-2E430CCBFA00}" dt="2024-01-16T10:37:26.953" v="36" actId="1076"/>
      <pc:docMkLst>
        <pc:docMk/>
      </pc:docMkLst>
      <pc:sldChg chg="addSp delSp modSp">
        <pc:chgData name="Juan Carlos Izurieta Jurado" userId="S::jizurieta@unwto.org::761a0e38-6666-41f9-bfb3-4b9a526af6d6" providerId="AD" clId="Web-{F7260C9B-D13C-4E8F-799B-2E430CCBFA00}" dt="2024-01-16T10:37:26.953" v="36" actId="1076"/>
        <pc:sldMkLst>
          <pc:docMk/>
          <pc:sldMk cId="441311609" sldId="311"/>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59A838-1607-4DAB-BEB4-1501B0511C9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81CCC11-7898-4E71-B574-603C2FABBA3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016C7E8E-D7C1-4F43-8EF3-F686AC7F6881}"/>
              </a:ext>
            </a:extLst>
          </p:cNvPr>
          <p:cNvSpPr>
            <a:spLocks noGrp="1"/>
          </p:cNvSpPr>
          <p:nvPr>
            <p:ph type="dt" sz="half" idx="10"/>
          </p:nvPr>
        </p:nvSpPr>
        <p:spPr/>
        <p:txBody>
          <a:bodyPr/>
          <a:lstStyle/>
          <a:p>
            <a:fld id="{F3528650-CB1D-4B75-8706-4924E9E2C904}" type="datetimeFigureOut">
              <a:rPr lang="en-GB" smtClean="0"/>
              <a:t>19/11/2025</a:t>
            </a:fld>
            <a:endParaRPr lang="en-GB"/>
          </a:p>
        </p:txBody>
      </p:sp>
      <p:sp>
        <p:nvSpPr>
          <p:cNvPr id="5" name="Footer Placeholder 4">
            <a:extLst>
              <a:ext uri="{FF2B5EF4-FFF2-40B4-BE49-F238E27FC236}">
                <a16:creationId xmlns:a16="http://schemas.microsoft.com/office/drawing/2014/main" id="{E4FEBFEB-452C-4ECE-96F3-73CFFBECFC2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F3D1D7E-BB75-4737-8DD7-5F44491370AD}"/>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025356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F2CE5-8212-4F6B-9D94-F07D0B6F7D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824DC07-B659-46A5-9202-D4973B147D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0425B40-9FE4-461A-ADC9-CA892C5BF762}"/>
              </a:ext>
            </a:extLst>
          </p:cNvPr>
          <p:cNvSpPr>
            <a:spLocks noGrp="1"/>
          </p:cNvSpPr>
          <p:nvPr>
            <p:ph type="dt" sz="half" idx="10"/>
          </p:nvPr>
        </p:nvSpPr>
        <p:spPr/>
        <p:txBody>
          <a:bodyPr/>
          <a:lstStyle/>
          <a:p>
            <a:fld id="{F3528650-CB1D-4B75-8706-4924E9E2C904}" type="datetimeFigureOut">
              <a:rPr lang="en-GB" smtClean="0"/>
              <a:t>19/11/2025</a:t>
            </a:fld>
            <a:endParaRPr lang="en-GB"/>
          </a:p>
        </p:txBody>
      </p:sp>
      <p:sp>
        <p:nvSpPr>
          <p:cNvPr id="5" name="Footer Placeholder 4">
            <a:extLst>
              <a:ext uri="{FF2B5EF4-FFF2-40B4-BE49-F238E27FC236}">
                <a16:creationId xmlns:a16="http://schemas.microsoft.com/office/drawing/2014/main" id="{228B5F78-E96E-444E-8E78-4D288A28CB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4977D4-5092-49E6-A43B-F730160FCF50}"/>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1013838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5D620D-C417-4652-A786-13F3083B20E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60603AB-DB9B-48A0-BF2B-E6A573BA8F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560E66-3745-4816-9610-01279176943B}"/>
              </a:ext>
            </a:extLst>
          </p:cNvPr>
          <p:cNvSpPr>
            <a:spLocks noGrp="1"/>
          </p:cNvSpPr>
          <p:nvPr>
            <p:ph type="dt" sz="half" idx="10"/>
          </p:nvPr>
        </p:nvSpPr>
        <p:spPr/>
        <p:txBody>
          <a:bodyPr/>
          <a:lstStyle/>
          <a:p>
            <a:fld id="{F3528650-CB1D-4B75-8706-4924E9E2C904}" type="datetimeFigureOut">
              <a:rPr lang="en-GB" smtClean="0"/>
              <a:t>19/11/2025</a:t>
            </a:fld>
            <a:endParaRPr lang="en-GB"/>
          </a:p>
        </p:txBody>
      </p:sp>
      <p:sp>
        <p:nvSpPr>
          <p:cNvPr id="5" name="Footer Placeholder 4">
            <a:extLst>
              <a:ext uri="{FF2B5EF4-FFF2-40B4-BE49-F238E27FC236}">
                <a16:creationId xmlns:a16="http://schemas.microsoft.com/office/drawing/2014/main" id="{9A374EF1-AB41-4B78-AC17-218DC4463A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957B9F4-A529-4691-A202-63172CC86098}"/>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1366335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058E9-AD4A-4DD5-B0B5-8B85197BE9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C53CC8E-2586-4FAE-8FEF-CB4C94F1745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50CE088-32AA-4FD3-9885-B71056734BE1}"/>
              </a:ext>
            </a:extLst>
          </p:cNvPr>
          <p:cNvSpPr>
            <a:spLocks noGrp="1"/>
          </p:cNvSpPr>
          <p:nvPr>
            <p:ph type="dt" sz="half" idx="10"/>
          </p:nvPr>
        </p:nvSpPr>
        <p:spPr/>
        <p:txBody>
          <a:bodyPr/>
          <a:lstStyle/>
          <a:p>
            <a:fld id="{F3528650-CB1D-4B75-8706-4924E9E2C904}" type="datetimeFigureOut">
              <a:rPr lang="en-GB" smtClean="0"/>
              <a:t>19/11/2025</a:t>
            </a:fld>
            <a:endParaRPr lang="en-GB"/>
          </a:p>
        </p:txBody>
      </p:sp>
      <p:sp>
        <p:nvSpPr>
          <p:cNvPr id="5" name="Footer Placeholder 4">
            <a:extLst>
              <a:ext uri="{FF2B5EF4-FFF2-40B4-BE49-F238E27FC236}">
                <a16:creationId xmlns:a16="http://schemas.microsoft.com/office/drawing/2014/main" id="{072F2F41-DA09-485D-AAC8-F5D2B0727A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756ACB-C2B7-4AE0-AF70-30CB25F9BD11}"/>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580149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9F9E1-49F3-4EE7-90BA-24427404E0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C8670F2-2CE7-4D90-8FFA-F5F1189F0E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FF6E32-A6FC-46DE-80A6-26C6A41EEF7F}"/>
              </a:ext>
            </a:extLst>
          </p:cNvPr>
          <p:cNvSpPr>
            <a:spLocks noGrp="1"/>
          </p:cNvSpPr>
          <p:nvPr>
            <p:ph type="dt" sz="half" idx="10"/>
          </p:nvPr>
        </p:nvSpPr>
        <p:spPr/>
        <p:txBody>
          <a:bodyPr/>
          <a:lstStyle/>
          <a:p>
            <a:fld id="{F3528650-CB1D-4B75-8706-4924E9E2C904}" type="datetimeFigureOut">
              <a:rPr lang="en-GB" smtClean="0"/>
              <a:t>19/11/2025</a:t>
            </a:fld>
            <a:endParaRPr lang="en-GB"/>
          </a:p>
        </p:txBody>
      </p:sp>
      <p:sp>
        <p:nvSpPr>
          <p:cNvPr id="5" name="Footer Placeholder 4">
            <a:extLst>
              <a:ext uri="{FF2B5EF4-FFF2-40B4-BE49-F238E27FC236}">
                <a16:creationId xmlns:a16="http://schemas.microsoft.com/office/drawing/2014/main" id="{A237A133-964A-415A-9FDE-9BC27F7F82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AFCB49F-6F72-455B-95E5-0BC8DC9B302B}"/>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425482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30826-A262-474D-8E7C-0132FC16A87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862C0FE-000D-48E6-B37B-C529D0512A1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E4CB8B3-1B26-4181-8F1F-4F3F7874B01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235F4CC-2C3A-432C-8217-9963C0EF0F05}"/>
              </a:ext>
            </a:extLst>
          </p:cNvPr>
          <p:cNvSpPr>
            <a:spLocks noGrp="1"/>
          </p:cNvSpPr>
          <p:nvPr>
            <p:ph type="dt" sz="half" idx="10"/>
          </p:nvPr>
        </p:nvSpPr>
        <p:spPr/>
        <p:txBody>
          <a:bodyPr/>
          <a:lstStyle/>
          <a:p>
            <a:fld id="{F3528650-CB1D-4B75-8706-4924E9E2C904}" type="datetimeFigureOut">
              <a:rPr lang="en-GB" smtClean="0"/>
              <a:t>19/11/2025</a:t>
            </a:fld>
            <a:endParaRPr lang="en-GB"/>
          </a:p>
        </p:txBody>
      </p:sp>
      <p:sp>
        <p:nvSpPr>
          <p:cNvPr id="6" name="Footer Placeholder 5">
            <a:extLst>
              <a:ext uri="{FF2B5EF4-FFF2-40B4-BE49-F238E27FC236}">
                <a16:creationId xmlns:a16="http://schemas.microsoft.com/office/drawing/2014/main" id="{BF9A7C6F-788E-4EEE-8C6E-4E7B02138C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D76EB5-ECE4-448A-9A3B-ED31E1E1D859}"/>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331407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C79B9-C007-4145-AC91-B2AFEF4C4F6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D952189-BEBA-487C-8524-6B580F742E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107AB9-DE9B-4CFC-96B4-53B90204DF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75D4B27-BC4F-4CBB-98BC-39F2AB5A22B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2012E0-E691-4A02-93E3-CD38F0D26D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31B2CB9-03FF-439D-AB5D-877132250DCF}"/>
              </a:ext>
            </a:extLst>
          </p:cNvPr>
          <p:cNvSpPr>
            <a:spLocks noGrp="1"/>
          </p:cNvSpPr>
          <p:nvPr>
            <p:ph type="dt" sz="half" idx="10"/>
          </p:nvPr>
        </p:nvSpPr>
        <p:spPr/>
        <p:txBody>
          <a:bodyPr/>
          <a:lstStyle/>
          <a:p>
            <a:fld id="{F3528650-CB1D-4B75-8706-4924E9E2C904}" type="datetimeFigureOut">
              <a:rPr lang="en-GB" smtClean="0"/>
              <a:t>19/11/2025</a:t>
            </a:fld>
            <a:endParaRPr lang="en-GB"/>
          </a:p>
        </p:txBody>
      </p:sp>
      <p:sp>
        <p:nvSpPr>
          <p:cNvPr id="8" name="Footer Placeholder 7">
            <a:extLst>
              <a:ext uri="{FF2B5EF4-FFF2-40B4-BE49-F238E27FC236}">
                <a16:creationId xmlns:a16="http://schemas.microsoft.com/office/drawing/2014/main" id="{1AB733CF-8ED3-4CF6-9C11-E04DCDBDB23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9876CE5-3B92-4BE3-8893-F5EF5EBD24C4}"/>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74312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1B4A02-8D3A-478E-90DB-10FF410DC65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28C7DDA-550B-463B-BA40-BC1396215D68}"/>
              </a:ext>
            </a:extLst>
          </p:cNvPr>
          <p:cNvSpPr>
            <a:spLocks noGrp="1"/>
          </p:cNvSpPr>
          <p:nvPr>
            <p:ph type="dt" sz="half" idx="10"/>
          </p:nvPr>
        </p:nvSpPr>
        <p:spPr/>
        <p:txBody>
          <a:bodyPr/>
          <a:lstStyle/>
          <a:p>
            <a:fld id="{F3528650-CB1D-4B75-8706-4924E9E2C904}" type="datetimeFigureOut">
              <a:rPr lang="en-GB" smtClean="0"/>
              <a:t>19/11/2025</a:t>
            </a:fld>
            <a:endParaRPr lang="en-GB"/>
          </a:p>
        </p:txBody>
      </p:sp>
      <p:sp>
        <p:nvSpPr>
          <p:cNvPr id="4" name="Footer Placeholder 3">
            <a:extLst>
              <a:ext uri="{FF2B5EF4-FFF2-40B4-BE49-F238E27FC236}">
                <a16:creationId xmlns:a16="http://schemas.microsoft.com/office/drawing/2014/main" id="{95589236-1C10-43CF-AF8F-C01D5C6A5C0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F01FF3-C184-4F0B-95A1-917E4E79604A}"/>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1125287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7B06A6-4F51-4229-BD8A-2793754F7F9B}"/>
              </a:ext>
            </a:extLst>
          </p:cNvPr>
          <p:cNvSpPr>
            <a:spLocks noGrp="1"/>
          </p:cNvSpPr>
          <p:nvPr>
            <p:ph type="dt" sz="half" idx="10"/>
          </p:nvPr>
        </p:nvSpPr>
        <p:spPr/>
        <p:txBody>
          <a:bodyPr/>
          <a:lstStyle/>
          <a:p>
            <a:fld id="{F3528650-CB1D-4B75-8706-4924E9E2C904}" type="datetimeFigureOut">
              <a:rPr lang="en-GB" smtClean="0"/>
              <a:t>19/11/2025</a:t>
            </a:fld>
            <a:endParaRPr lang="en-GB"/>
          </a:p>
        </p:txBody>
      </p:sp>
      <p:sp>
        <p:nvSpPr>
          <p:cNvPr id="3" name="Footer Placeholder 2">
            <a:extLst>
              <a:ext uri="{FF2B5EF4-FFF2-40B4-BE49-F238E27FC236}">
                <a16:creationId xmlns:a16="http://schemas.microsoft.com/office/drawing/2014/main" id="{2C6898CD-876A-4E07-8403-3043CAC6E83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FAFE843-6D7F-4459-89B1-BE8142EDB009}"/>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2259621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ACA33-B81C-489D-8986-FB1E5F818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0851EC-346B-47F8-B5CD-0DC525E55D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17405D2-2C2F-427A-9204-F0519F3DCB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FCB908-E10F-46AB-B462-A8E4097828DF}"/>
              </a:ext>
            </a:extLst>
          </p:cNvPr>
          <p:cNvSpPr>
            <a:spLocks noGrp="1"/>
          </p:cNvSpPr>
          <p:nvPr>
            <p:ph type="dt" sz="half" idx="10"/>
          </p:nvPr>
        </p:nvSpPr>
        <p:spPr/>
        <p:txBody>
          <a:bodyPr/>
          <a:lstStyle/>
          <a:p>
            <a:fld id="{F3528650-CB1D-4B75-8706-4924E9E2C904}" type="datetimeFigureOut">
              <a:rPr lang="en-GB" smtClean="0"/>
              <a:t>19/11/2025</a:t>
            </a:fld>
            <a:endParaRPr lang="en-GB"/>
          </a:p>
        </p:txBody>
      </p:sp>
      <p:sp>
        <p:nvSpPr>
          <p:cNvPr id="6" name="Footer Placeholder 5">
            <a:extLst>
              <a:ext uri="{FF2B5EF4-FFF2-40B4-BE49-F238E27FC236}">
                <a16:creationId xmlns:a16="http://schemas.microsoft.com/office/drawing/2014/main" id="{0488F6B8-B024-40C0-9B34-B327F1DC7C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7C076F0-A374-4A85-9E33-736BB5EF5438}"/>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314967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5E268-1260-47E3-9303-E2C64C1FCFD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05D9BA3-C4BE-4557-9664-E525878C6F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1001BB5-DDC5-4350-AF49-D63D3CF45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4C3FC5-7822-4D9F-996F-71FDF520DB93}"/>
              </a:ext>
            </a:extLst>
          </p:cNvPr>
          <p:cNvSpPr>
            <a:spLocks noGrp="1"/>
          </p:cNvSpPr>
          <p:nvPr>
            <p:ph type="dt" sz="half" idx="10"/>
          </p:nvPr>
        </p:nvSpPr>
        <p:spPr/>
        <p:txBody>
          <a:bodyPr/>
          <a:lstStyle/>
          <a:p>
            <a:fld id="{F3528650-CB1D-4B75-8706-4924E9E2C904}" type="datetimeFigureOut">
              <a:rPr lang="en-GB" smtClean="0"/>
              <a:t>19/11/2025</a:t>
            </a:fld>
            <a:endParaRPr lang="en-GB"/>
          </a:p>
        </p:txBody>
      </p:sp>
      <p:sp>
        <p:nvSpPr>
          <p:cNvPr id="6" name="Footer Placeholder 5">
            <a:extLst>
              <a:ext uri="{FF2B5EF4-FFF2-40B4-BE49-F238E27FC236}">
                <a16:creationId xmlns:a16="http://schemas.microsoft.com/office/drawing/2014/main" id="{36AFA6CE-D724-4168-9CB3-369C63C815A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3B223C-DDB8-4B08-A408-B94677FBC1AA}"/>
              </a:ext>
            </a:extLst>
          </p:cNvPr>
          <p:cNvSpPr>
            <a:spLocks noGrp="1"/>
          </p:cNvSpPr>
          <p:nvPr>
            <p:ph type="sldNum" sz="quarter" idx="12"/>
          </p:nvPr>
        </p:nvSpPr>
        <p:spPr/>
        <p:txBody>
          <a:bodyPr/>
          <a:lstStyle/>
          <a:p>
            <a:fld id="{AD635F25-CBA8-48D8-A331-54EBAA51E367}" type="slidenum">
              <a:rPr lang="en-GB" smtClean="0"/>
              <a:t>‹#›</a:t>
            </a:fld>
            <a:endParaRPr lang="en-GB"/>
          </a:p>
        </p:txBody>
      </p:sp>
    </p:spTree>
    <p:extLst>
      <p:ext uri="{BB962C8B-B14F-4D97-AF65-F5344CB8AC3E}">
        <p14:creationId xmlns:p14="http://schemas.microsoft.com/office/powerpoint/2010/main" val="32822200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C43E1A-DD55-4775-8A45-9B1162A8C3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550FFB0-D2C5-4403-A50C-C41A7B641F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86D7E1-56E9-4A2E-9A0A-183F483379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528650-CB1D-4B75-8706-4924E9E2C904}" type="datetimeFigureOut">
              <a:rPr lang="en-GB" smtClean="0"/>
              <a:t>19/11/2025</a:t>
            </a:fld>
            <a:endParaRPr lang="en-GB"/>
          </a:p>
        </p:txBody>
      </p:sp>
      <p:sp>
        <p:nvSpPr>
          <p:cNvPr id="5" name="Footer Placeholder 4">
            <a:extLst>
              <a:ext uri="{FF2B5EF4-FFF2-40B4-BE49-F238E27FC236}">
                <a16:creationId xmlns:a16="http://schemas.microsoft.com/office/drawing/2014/main" id="{531B02CB-73BE-4802-B786-3C5D1EFF2D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C0F65BE-7C47-44ED-A42A-A5AFB688B6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635F25-CBA8-48D8-A331-54EBAA51E367}" type="slidenum">
              <a:rPr lang="en-GB" smtClean="0"/>
              <a:t>‹#›</a:t>
            </a:fld>
            <a:endParaRPr lang="en-GB"/>
          </a:p>
        </p:txBody>
      </p:sp>
    </p:spTree>
    <p:extLst>
      <p:ext uri="{BB962C8B-B14F-4D97-AF65-F5344CB8AC3E}">
        <p14:creationId xmlns:p14="http://schemas.microsoft.com/office/powerpoint/2010/main" val="88079122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ss, outdoor, sky, field&#10;&#10;Description automatically generated">
            <a:extLst>
              <a:ext uri="{FF2B5EF4-FFF2-40B4-BE49-F238E27FC236}">
                <a16:creationId xmlns:a16="http://schemas.microsoft.com/office/drawing/2014/main" id="{01969003-B781-4A45-ACCB-A62EC9AB8072}"/>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20" name="Rectangle 19">
            <a:extLst>
              <a:ext uri="{FF2B5EF4-FFF2-40B4-BE49-F238E27FC236}">
                <a16:creationId xmlns:a16="http://schemas.microsoft.com/office/drawing/2014/main" id="{3C608E83-CF64-4E2D-9EE9-5EABB123CC54}"/>
              </a:ext>
            </a:extLst>
          </p:cNvPr>
          <p:cNvSpPr/>
          <p:nvPr/>
        </p:nvSpPr>
        <p:spPr>
          <a:xfrm>
            <a:off x="2311400" y="1122362"/>
            <a:ext cx="7327900" cy="4275138"/>
          </a:xfrm>
          <a:prstGeom prst="rect">
            <a:avLst/>
          </a:prstGeom>
          <a:solidFill>
            <a:schemeClr val="tx2">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792E682-15AB-469E-8530-EDFB262F9294}"/>
              </a:ext>
            </a:extLst>
          </p:cNvPr>
          <p:cNvSpPr>
            <a:spLocks noGrp="1"/>
          </p:cNvSpPr>
          <p:nvPr>
            <p:ph type="ctrTitle"/>
          </p:nvPr>
        </p:nvSpPr>
        <p:spPr>
          <a:xfrm>
            <a:off x="1524000" y="1122362"/>
            <a:ext cx="9144000" cy="2900518"/>
          </a:xfrm>
        </p:spPr>
        <p:txBody>
          <a:bodyPr>
            <a:normAutofit/>
          </a:bodyPr>
          <a:lstStyle/>
          <a:p>
            <a:r>
              <a:rPr lang="es-ES" b="1" dirty="0">
                <a:solidFill>
                  <a:srgbClr val="FFFFFF"/>
                </a:solidFill>
                <a:effectLst>
                  <a:outerShdw blurRad="38100" dist="38100" dir="2700000" algn="tl">
                    <a:srgbClr val="000000">
                      <a:alpha val="43137"/>
                    </a:srgbClr>
                  </a:outerShdw>
                </a:effectLst>
                <a:latin typeface="Gill Sans Nova" panose="020B0602020104020203" pitchFamily="34" charset="0"/>
              </a:rPr>
              <a:t>GENERAL PRESENTATION</a:t>
            </a:r>
            <a:br>
              <a:rPr lang="es-ES" b="1" dirty="0">
                <a:solidFill>
                  <a:srgbClr val="FFFFFF"/>
                </a:solidFill>
                <a:effectLst>
                  <a:outerShdw blurRad="38100" dist="38100" dir="2700000" algn="tl">
                    <a:srgbClr val="000000">
                      <a:alpha val="43137"/>
                    </a:srgbClr>
                  </a:outerShdw>
                </a:effectLst>
                <a:latin typeface="Gill Sans Nova" panose="020B0602020104020203" pitchFamily="34" charset="0"/>
              </a:rPr>
            </a:br>
            <a:r>
              <a:rPr lang="es-ES" b="1" dirty="0">
                <a:solidFill>
                  <a:srgbClr val="FFFFFF"/>
                </a:solidFill>
                <a:effectLst>
                  <a:outerShdw blurRad="38100" dist="38100" dir="2700000" algn="tl">
                    <a:srgbClr val="000000">
                      <a:alpha val="43137"/>
                    </a:srgbClr>
                  </a:outerShdw>
                </a:effectLst>
                <a:latin typeface="Gill Sans Nova" panose="020B0602020104020203" pitchFamily="34" charset="0"/>
              </a:rPr>
              <a:t>TEMPLATE</a:t>
            </a:r>
            <a:endParaRPr lang="en-GB" b="1" dirty="0">
              <a:solidFill>
                <a:srgbClr val="FFFFFF"/>
              </a:solidFill>
              <a:effectLst>
                <a:outerShdw blurRad="38100" dist="38100" dir="2700000" algn="tl">
                  <a:srgbClr val="000000">
                    <a:alpha val="43137"/>
                  </a:srgbClr>
                </a:outerShdw>
              </a:effectLst>
              <a:latin typeface="Gill Sans Nova" panose="020B0602020104020203" pitchFamily="34" charset="0"/>
            </a:endParaRPr>
          </a:p>
        </p:txBody>
      </p:sp>
      <p:sp>
        <p:nvSpPr>
          <p:cNvPr id="3" name="Subtitle 2">
            <a:extLst>
              <a:ext uri="{FF2B5EF4-FFF2-40B4-BE49-F238E27FC236}">
                <a16:creationId xmlns:a16="http://schemas.microsoft.com/office/drawing/2014/main" id="{70222219-7512-41CD-A6FB-FC81C10A9039}"/>
              </a:ext>
            </a:extLst>
          </p:cNvPr>
          <p:cNvSpPr>
            <a:spLocks noGrp="1"/>
          </p:cNvSpPr>
          <p:nvPr>
            <p:ph type="subTitle" idx="1"/>
          </p:nvPr>
        </p:nvSpPr>
        <p:spPr>
          <a:xfrm>
            <a:off x="1524000" y="4159404"/>
            <a:ext cx="9144000" cy="1098395"/>
          </a:xfrm>
        </p:spPr>
        <p:txBody>
          <a:bodyPr vert="horz" lIns="91440" tIns="45720" rIns="91440" bIns="45720" rtlCol="0">
            <a:normAutofit/>
          </a:bodyPr>
          <a:lstStyle/>
          <a:p>
            <a:r>
              <a:rPr lang="es-ES" sz="1700" dirty="0">
                <a:solidFill>
                  <a:srgbClr val="FFFFFF"/>
                </a:solidFill>
                <a:latin typeface="Gill Sans Nova" panose="020B0602020104020203" pitchFamily="34" charset="0"/>
              </a:rPr>
              <a:t>APPLICATION </a:t>
            </a:r>
          </a:p>
          <a:p>
            <a:r>
              <a:rPr lang="es-ES" sz="1700" b="1" dirty="0">
                <a:solidFill>
                  <a:srgbClr val="FFFFFF"/>
                </a:solidFill>
                <a:latin typeface="Gill Sans Nova" panose="020B0602020104020203" pitchFamily="34" charset="0"/>
              </a:rPr>
              <a:t>2026 EDITION</a:t>
            </a:r>
            <a:endParaRPr lang="es-ES" sz="1700" dirty="0">
              <a:solidFill>
                <a:srgbClr val="FFFFFF"/>
              </a:solidFill>
              <a:highlight>
                <a:srgbClr val="FFFF00"/>
              </a:highlight>
              <a:latin typeface="Gill Sans Nova"/>
            </a:endParaRPr>
          </a:p>
          <a:p>
            <a:r>
              <a:rPr lang="es-ES" sz="1700" b="1" dirty="0">
                <a:solidFill>
                  <a:srgbClr val="FFFFFF"/>
                </a:solidFill>
                <a:latin typeface="Gill Sans Nova" panose="020B0602020104020203" pitchFamily="34" charset="0"/>
              </a:rPr>
              <a:t>BEST TOURISM VILLAGES BY UN TOURISM</a:t>
            </a:r>
          </a:p>
        </p:txBody>
      </p:sp>
      <p:pic>
        <p:nvPicPr>
          <p:cNvPr id="5" name="Picture 4" descr="A black and white logo&#10;&#10;Description automatically generated">
            <a:extLst>
              <a:ext uri="{FF2B5EF4-FFF2-40B4-BE49-F238E27FC236}">
                <a16:creationId xmlns:a16="http://schemas.microsoft.com/office/drawing/2014/main" id="{F979544E-94ED-43B5-19C5-75B2E9E50F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289" y="5108076"/>
            <a:ext cx="3073420" cy="2174523"/>
          </a:xfrm>
          <a:prstGeom prst="rect">
            <a:avLst/>
          </a:prstGeom>
        </p:spPr>
      </p:pic>
    </p:spTree>
    <p:extLst>
      <p:ext uri="{BB962C8B-B14F-4D97-AF65-F5344CB8AC3E}">
        <p14:creationId xmlns:p14="http://schemas.microsoft.com/office/powerpoint/2010/main" val="86369434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0"/>
                                  </p:stCondLst>
                                  <p:iterate>
                                    <p:tmPct val="10000"/>
                                  </p:iterate>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7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p:tmPct val="10000"/>
                                  </p:iterate>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700"/>
                                        <p:tgtEl>
                                          <p:spTgt spid="3">
                                            <p:txEl>
                                              <p:pRg st="2" end="2"/>
                                            </p:txEl>
                                          </p:spTgt>
                                        </p:tgtEl>
                                      </p:cBhvr>
                                    </p:animEffect>
                                  </p:childTnLst>
                                </p:cTn>
                              </p:par>
                              <p:par>
                                <p:cTn id="16" presetID="10" presetClass="entr" presetSubtype="0" fill="hold" grpId="0" nodeType="withEffect">
                                  <p:stCondLst>
                                    <p:cond delay="0"/>
                                  </p:stCondLst>
                                  <p:iterate>
                                    <p:tmPct val="10000"/>
                                  </p:iterate>
                                  <p:childTnLst>
                                    <p:set>
                                      <p:cBhvr>
                                        <p:cTn id="17" dur="1" fill="hold">
                                          <p:stCondLst>
                                            <p:cond delay="0"/>
                                          </p:stCondLst>
                                        </p:cTn>
                                        <p:tgtEl>
                                          <p:spTgt spid="2"/>
                                        </p:tgtEl>
                                        <p:attrNameLst>
                                          <p:attrName>style.visibility</p:attrName>
                                        </p:attrNameLst>
                                      </p:cBhvr>
                                      <p:to>
                                        <p:strVal val="visible"/>
                                      </p:to>
                                    </p:set>
                                    <p:animEffect transition="in" filter="fade">
                                      <p:cBhvr>
                                        <p:cTn id="18"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7: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5 -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Environmental Sustainability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29613493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8: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6 -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Tourism Development and Value Chain Integration</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067026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9: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7 -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Governance and prioritization of tourism</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309664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10: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8 -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Infrastructure and connectivity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22390639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11: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9 -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Health, Safety and Security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3392090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ss, outdoor, sky, field&#10;&#10;Description automatically generated">
            <a:extLst>
              <a:ext uri="{FF2B5EF4-FFF2-40B4-BE49-F238E27FC236}">
                <a16:creationId xmlns:a16="http://schemas.microsoft.com/office/drawing/2014/main" id="{01969003-B781-4A45-ACCB-A62EC9AB8072}"/>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20" name="Rectangle 19">
            <a:extLst>
              <a:ext uri="{FF2B5EF4-FFF2-40B4-BE49-F238E27FC236}">
                <a16:creationId xmlns:a16="http://schemas.microsoft.com/office/drawing/2014/main" id="{3C608E83-CF64-4E2D-9EE9-5EABB123CC54}"/>
              </a:ext>
            </a:extLst>
          </p:cNvPr>
          <p:cNvSpPr/>
          <p:nvPr/>
        </p:nvSpPr>
        <p:spPr>
          <a:xfrm>
            <a:off x="2311400" y="1122362"/>
            <a:ext cx="7327900" cy="4549568"/>
          </a:xfrm>
          <a:prstGeom prst="rect">
            <a:avLst/>
          </a:prstGeom>
          <a:solidFill>
            <a:schemeClr val="tx2">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black and white logo&#10;&#10;Description automatically generated">
            <a:extLst>
              <a:ext uri="{FF2B5EF4-FFF2-40B4-BE49-F238E27FC236}">
                <a16:creationId xmlns:a16="http://schemas.microsoft.com/office/drawing/2014/main" id="{D1D7933F-9544-9481-62AB-425C530919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6056" y="988535"/>
            <a:ext cx="6898587" cy="4880927"/>
          </a:xfrm>
          <a:prstGeom prst="rect">
            <a:avLst/>
          </a:prstGeom>
        </p:spPr>
      </p:pic>
    </p:spTree>
    <p:extLst>
      <p:ext uri="{BB962C8B-B14F-4D97-AF65-F5344CB8AC3E}">
        <p14:creationId xmlns:p14="http://schemas.microsoft.com/office/powerpoint/2010/main" val="3928155076"/>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1"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picture containing grass, outdoor, sky, field&#10;&#10;Description automatically generated">
            <a:extLst>
              <a:ext uri="{FF2B5EF4-FFF2-40B4-BE49-F238E27FC236}">
                <a16:creationId xmlns:a16="http://schemas.microsoft.com/office/drawing/2014/main" id="{01969003-B781-4A45-ACCB-A62EC9AB8072}"/>
              </a:ext>
            </a:extLst>
          </p:cNvPr>
          <p:cNvPicPr>
            <a:picLocks noChangeAspect="1"/>
          </p:cNvPicPr>
          <p:nvPr/>
        </p:nvPicPr>
        <p:blipFill rotWithShape="1">
          <a:blip r:embed="rId3" cstate="email">
            <a:alphaModFix amt="70000"/>
            <a:extLst>
              <a:ext uri="{28A0092B-C50C-407E-A947-70E740481C1C}">
                <a14:useLocalDpi xmlns:a14="http://schemas.microsoft.com/office/drawing/2010/main"/>
              </a:ext>
            </a:extLst>
          </a:blip>
          <a:srcRect/>
          <a:stretch/>
        </p:blipFill>
        <p:spPr>
          <a:xfrm>
            <a:off x="0" y="0"/>
            <a:ext cx="12191999" cy="6857999"/>
          </a:xfrm>
          <a:prstGeom prst="rect">
            <a:avLst/>
          </a:prstGeom>
        </p:spPr>
      </p:pic>
      <p:sp>
        <p:nvSpPr>
          <p:cNvPr id="12" name="Rectangle 11">
            <a:extLst>
              <a:ext uri="{FF2B5EF4-FFF2-40B4-BE49-F238E27FC236}">
                <a16:creationId xmlns:a16="http://schemas.microsoft.com/office/drawing/2014/main" id="{9FFE8902-A5EF-4FC9-A84D-345B3E2B23D8}"/>
              </a:ext>
            </a:extLst>
          </p:cNvPr>
          <p:cNvSpPr/>
          <p:nvPr/>
        </p:nvSpPr>
        <p:spPr>
          <a:xfrm>
            <a:off x="0" y="0"/>
            <a:ext cx="12192000" cy="6858000"/>
          </a:xfrm>
          <a:prstGeom prst="rect">
            <a:avLst/>
          </a:prstGeom>
          <a:solidFill>
            <a:schemeClr val="bg1">
              <a:lumMod val="75000"/>
              <a:lumOff val="2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Content Placeholder 2">
            <a:extLst>
              <a:ext uri="{FF2B5EF4-FFF2-40B4-BE49-F238E27FC236}">
                <a16:creationId xmlns:a16="http://schemas.microsoft.com/office/drawing/2014/main" id="{ED972757-3BB6-4685-BA44-34C5FABFF796}"/>
              </a:ext>
            </a:extLst>
          </p:cNvPr>
          <p:cNvSpPr txBox="1">
            <a:spLocks/>
          </p:cNvSpPr>
          <p:nvPr/>
        </p:nvSpPr>
        <p:spPr>
          <a:xfrm>
            <a:off x="838199" y="1149293"/>
            <a:ext cx="10515600" cy="527319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lnSpc>
                <a:spcPct val="110000"/>
              </a:lnSpc>
            </a:pPr>
            <a:r>
              <a:rPr lang="es-ES" sz="2800" dirty="0">
                <a:solidFill>
                  <a:schemeClr val="tx1">
                    <a:lumMod val="95000"/>
                  </a:schemeClr>
                </a:solidFill>
                <a:latin typeface="Gill Sans Nova" panose="020B0602020104020203" pitchFamily="34" charset="0"/>
              </a:rPr>
              <a:t>The General </a:t>
            </a:r>
            <a:r>
              <a:rPr lang="es-ES" sz="2800" dirty="0" err="1">
                <a:solidFill>
                  <a:schemeClr val="tx1">
                    <a:lumMod val="95000"/>
                  </a:schemeClr>
                </a:solidFill>
                <a:latin typeface="Gill Sans Nova" panose="020B0602020104020203" pitchFamily="34" charset="0"/>
              </a:rPr>
              <a:t>Presentation</a:t>
            </a:r>
            <a:r>
              <a:rPr lang="es-ES" sz="2800" dirty="0">
                <a:solidFill>
                  <a:schemeClr val="tx1">
                    <a:lumMod val="95000"/>
                  </a:schemeClr>
                </a:solidFill>
                <a:latin typeface="Gill Sans Nova" panose="020B0602020104020203" pitchFamily="34" charset="0"/>
              </a:rPr>
              <a:t> (</a:t>
            </a:r>
            <a:r>
              <a:rPr lang="es-ES" sz="2800" dirty="0" err="1">
                <a:solidFill>
                  <a:schemeClr val="tx1">
                    <a:lumMod val="95000"/>
                  </a:schemeClr>
                </a:solidFill>
                <a:latin typeface="Gill Sans Nova" panose="020B0602020104020203" pitchFamily="34" charset="0"/>
              </a:rPr>
              <a:t>to</a:t>
            </a:r>
            <a:r>
              <a:rPr lang="es-ES" sz="2800" dirty="0">
                <a:solidFill>
                  <a:schemeClr val="tx1">
                    <a:lumMod val="95000"/>
                  </a:schemeClr>
                </a:solidFill>
                <a:latin typeface="Gill Sans Nova" panose="020B0602020104020203" pitchFamily="34" charset="0"/>
              </a:rPr>
              <a:t> be </a:t>
            </a:r>
            <a:r>
              <a:rPr lang="es-ES" sz="2800" dirty="0" err="1">
                <a:solidFill>
                  <a:schemeClr val="tx1">
                    <a:lumMod val="95000"/>
                  </a:schemeClr>
                </a:solidFill>
                <a:latin typeface="Gill Sans Nova" panose="020B0602020104020203" pitchFamily="34" charset="0"/>
              </a:rPr>
              <a:t>uploaded</a:t>
            </a:r>
            <a:r>
              <a:rPr lang="es-ES" sz="2800" dirty="0">
                <a:solidFill>
                  <a:schemeClr val="tx1">
                    <a:lumMod val="95000"/>
                  </a:schemeClr>
                </a:solidFill>
                <a:latin typeface="Gill Sans Nova" panose="020B0602020104020203" pitchFamily="34" charset="0"/>
              </a:rPr>
              <a:t> in </a:t>
            </a:r>
            <a:r>
              <a:rPr lang="es-ES" sz="2800" dirty="0">
                <a:solidFill>
                  <a:schemeClr val="accent1">
                    <a:lumMod val="20000"/>
                    <a:lumOff val="80000"/>
                  </a:schemeClr>
                </a:solidFill>
                <a:latin typeface="Gill Sans Nova" panose="020B0602020104020203" pitchFamily="34" charset="0"/>
              </a:rPr>
              <a:t>Field 3.9. of the Online </a:t>
            </a:r>
            <a:r>
              <a:rPr lang="es-ES" sz="2800" dirty="0" err="1">
                <a:solidFill>
                  <a:schemeClr val="accent1">
                    <a:lumMod val="20000"/>
                    <a:lumOff val="80000"/>
                  </a:schemeClr>
                </a:solidFill>
                <a:latin typeface="Gill Sans Nova" panose="020B0602020104020203" pitchFamily="34" charset="0"/>
              </a:rPr>
              <a:t>Application</a:t>
            </a:r>
            <a:r>
              <a:rPr lang="es-ES" sz="2800" dirty="0">
                <a:solidFill>
                  <a:schemeClr val="accent1">
                    <a:lumMod val="20000"/>
                    <a:lumOff val="80000"/>
                  </a:schemeClr>
                </a:solidFill>
                <a:latin typeface="Gill Sans Nova" panose="020B0602020104020203" pitchFamily="34" charset="0"/>
              </a:rPr>
              <a:t> </a:t>
            </a:r>
            <a:r>
              <a:rPr lang="es-ES" sz="2800" dirty="0" err="1">
                <a:solidFill>
                  <a:schemeClr val="accent1">
                    <a:lumMod val="20000"/>
                    <a:lumOff val="80000"/>
                  </a:schemeClr>
                </a:solidFill>
                <a:latin typeface="Gill Sans Nova" panose="020B0602020104020203" pitchFamily="34" charset="0"/>
              </a:rPr>
              <a:t>Form</a:t>
            </a:r>
            <a:r>
              <a:rPr lang="es-ES" sz="2800" dirty="0">
                <a:solidFill>
                  <a:schemeClr val="tx1">
                    <a:lumMod val="95000"/>
                  </a:schemeClr>
                </a:solidFill>
                <a:latin typeface="Gill Sans Nova" panose="020B0602020104020203" pitchFamily="34" charset="0"/>
              </a:rPr>
              <a:t>) </a:t>
            </a:r>
            <a:r>
              <a:rPr lang="en-GB" sz="2800" dirty="0">
                <a:solidFill>
                  <a:schemeClr val="tx1">
                    <a:lumMod val="95000"/>
                  </a:schemeClr>
                </a:solidFill>
                <a:latin typeface="Gill Sans Nova" panose="020B0602020104020203" pitchFamily="34" charset="0"/>
              </a:rPr>
              <a:t>should be a “</a:t>
            </a:r>
            <a:r>
              <a:rPr lang="en-GB" sz="2800" b="1" dirty="0">
                <a:solidFill>
                  <a:schemeClr val="tx1">
                    <a:lumMod val="95000"/>
                  </a:schemeClr>
                </a:solidFill>
                <a:latin typeface="Gill Sans Nova" panose="020B0602020104020203" pitchFamily="34" charset="0"/>
              </a:rPr>
              <a:t>summary</a:t>
            </a:r>
            <a:r>
              <a:rPr lang="en-GB" sz="2800" dirty="0">
                <a:solidFill>
                  <a:schemeClr val="tx1">
                    <a:lumMod val="95000"/>
                  </a:schemeClr>
                </a:solidFill>
                <a:latin typeface="Gill Sans Nova" panose="020B0602020104020203" pitchFamily="34" charset="0"/>
              </a:rPr>
              <a:t>” of the candidacy. This is a good opportunity to stress the most relevant initiatives and highlights of the village, so applicants are invited to make it as visual as possible (use bullet points, relevant pictures, etc.) to showcase the information provided in the </a:t>
            </a:r>
            <a:r>
              <a:rPr lang="en-GB" sz="2800" b="1" dirty="0">
                <a:solidFill>
                  <a:schemeClr val="tx1">
                    <a:lumMod val="95000"/>
                  </a:schemeClr>
                </a:solidFill>
                <a:latin typeface="Gill Sans Nova" panose="020B0602020104020203" pitchFamily="34" charset="0"/>
              </a:rPr>
              <a:t>Areas of Evaluation </a:t>
            </a:r>
            <a:r>
              <a:rPr lang="en-GB" sz="2800" dirty="0">
                <a:solidFill>
                  <a:schemeClr val="tx1">
                    <a:lumMod val="95000"/>
                  </a:schemeClr>
                </a:solidFill>
                <a:latin typeface="Gill Sans Nova" panose="020B0602020104020203" pitchFamily="34" charset="0"/>
              </a:rPr>
              <a:t>(section 4 of the Application Form).</a:t>
            </a:r>
          </a:p>
          <a:p>
            <a:pPr algn="just">
              <a:lnSpc>
                <a:spcPct val="110000"/>
              </a:lnSpc>
            </a:pPr>
            <a:r>
              <a:rPr lang="en-GB" sz="2800" dirty="0">
                <a:solidFill>
                  <a:schemeClr val="tx1">
                    <a:lumMod val="95000"/>
                  </a:schemeClr>
                </a:solidFill>
                <a:latin typeface="Gill Sans Nova" panose="020B0602020104020203" pitchFamily="34" charset="0"/>
              </a:rPr>
              <a:t>Keep in mind that this template is only a suggestion of how the information to be presented should be structured. Be </a:t>
            </a:r>
            <a:r>
              <a:rPr lang="en-GB" sz="2800" b="1" dirty="0">
                <a:solidFill>
                  <a:schemeClr val="tx1">
                    <a:lumMod val="95000"/>
                  </a:schemeClr>
                </a:solidFill>
                <a:latin typeface="Gill Sans Nova" panose="020B0602020104020203" pitchFamily="34" charset="0"/>
              </a:rPr>
              <a:t>creative</a:t>
            </a:r>
            <a:r>
              <a:rPr lang="en-GB" sz="2800" dirty="0">
                <a:solidFill>
                  <a:schemeClr val="tx1">
                    <a:lumMod val="95000"/>
                  </a:schemeClr>
                </a:solidFill>
                <a:latin typeface="Gill Sans Nova" panose="020B0602020104020203" pitchFamily="34" charset="0"/>
              </a:rPr>
              <a:t> to present the most relevant information in a concrete and orderly way.</a:t>
            </a:r>
          </a:p>
          <a:p>
            <a:pPr algn="just">
              <a:lnSpc>
                <a:spcPct val="110000"/>
              </a:lnSpc>
            </a:pPr>
            <a:endParaRPr lang="en-GB" dirty="0">
              <a:solidFill>
                <a:schemeClr val="tx1">
                  <a:lumMod val="75000"/>
                  <a:lumOff val="25000"/>
                </a:schemeClr>
              </a:solidFill>
              <a:latin typeface="Gill Sans Nova" panose="020B0602020104020203" pitchFamily="34" charset="0"/>
            </a:endParaRPr>
          </a:p>
        </p:txBody>
      </p:sp>
    </p:spTree>
    <p:extLst>
      <p:ext uri="{BB962C8B-B14F-4D97-AF65-F5344CB8AC3E}">
        <p14:creationId xmlns:p14="http://schemas.microsoft.com/office/powerpoint/2010/main" val="73403167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p:txBody>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0: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Where</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is</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the</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village</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and </a:t>
            </a:r>
            <a:r>
              <a:rPr lang="en-US" b="1" dirty="0">
                <a:solidFill>
                  <a:schemeClr val="bg1"/>
                </a:solidFill>
                <a:effectLst>
                  <a:outerShdw blurRad="38100" dist="38100" dir="2700000" algn="tl">
                    <a:srgbClr val="000000">
                      <a:alpha val="43137"/>
                    </a:srgbClr>
                  </a:outerShdw>
                </a:effectLst>
                <a:latin typeface="Gill Sans Nova" panose="020B0602020104020203" pitchFamily="34" charset="0"/>
              </a:rPr>
              <a:t>its boundaries</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p:txBody>
          <a:bodyPr>
            <a:normAutofit/>
          </a:bodyPr>
          <a:lstStyle/>
          <a:p>
            <a:r>
              <a:rPr lang="en-US" sz="2000" i="1" dirty="0">
                <a:solidFill>
                  <a:schemeClr val="bg1"/>
                </a:solidFill>
                <a:latin typeface="Gill Sans Nova" panose="020B0602020104020203" pitchFamily="34" charset="0"/>
              </a:rPr>
              <a:t>The purpose of this slide is to provide information about the exact location of the village.</a:t>
            </a:r>
          </a:p>
          <a:p>
            <a:r>
              <a:rPr lang="en-US" sz="2000" i="1" dirty="0">
                <a:solidFill>
                  <a:schemeClr val="bg1"/>
                </a:solidFill>
                <a:latin typeface="Gill Sans Nova" panose="020B0602020104020203" pitchFamily="34" charset="0"/>
              </a:rPr>
              <a:t>If possible, please mark the boundaries of </a:t>
            </a:r>
            <a:r>
              <a:rPr lang="en-US" sz="2000" i="1">
                <a:solidFill>
                  <a:schemeClr val="bg1"/>
                </a:solidFill>
                <a:latin typeface="Gill Sans Nova" panose="020B0602020104020203" pitchFamily="34" charset="0"/>
              </a:rPr>
              <a:t>the village . </a:t>
            </a:r>
            <a:r>
              <a:rPr lang="en-US" sz="2000" i="1" dirty="0">
                <a:solidFill>
                  <a:schemeClr val="bg1"/>
                </a:solidFill>
                <a:latin typeface="Gill Sans Nova" panose="020B0602020104020203" pitchFamily="34" charset="0"/>
              </a:rPr>
              <a:t>You can refer to the example provided below.</a:t>
            </a:r>
          </a:p>
          <a:p>
            <a:endParaRPr lang="en-GB" sz="2000" dirty="0">
              <a:solidFill>
                <a:schemeClr val="tx1">
                  <a:lumMod val="95000"/>
                </a:schemeClr>
              </a:solidFill>
            </a:endParaRPr>
          </a:p>
        </p:txBody>
      </p:sp>
      <p:pic>
        <p:nvPicPr>
          <p:cNvPr id="5" name="Picture 4">
            <a:extLst>
              <a:ext uri="{FF2B5EF4-FFF2-40B4-BE49-F238E27FC236}">
                <a16:creationId xmlns:a16="http://schemas.microsoft.com/office/drawing/2014/main" id="{141D605A-442C-F276-D9C6-8BEF7809A715}"/>
              </a:ext>
            </a:extLst>
          </p:cNvPr>
          <p:cNvPicPr>
            <a:picLocks noChangeAspect="1"/>
          </p:cNvPicPr>
          <p:nvPr/>
        </p:nvPicPr>
        <p:blipFill>
          <a:blip r:embed="rId2"/>
          <a:stretch>
            <a:fillRect/>
          </a:stretch>
        </p:blipFill>
        <p:spPr>
          <a:xfrm>
            <a:off x="3345180" y="2712719"/>
            <a:ext cx="5717540" cy="4049077"/>
          </a:xfrm>
          <a:prstGeom prst="rect">
            <a:avLst/>
          </a:prstGeom>
        </p:spPr>
      </p:pic>
      <p:sp>
        <p:nvSpPr>
          <p:cNvPr id="7" name="Freeform: Shape 6">
            <a:extLst>
              <a:ext uri="{FF2B5EF4-FFF2-40B4-BE49-F238E27FC236}">
                <a16:creationId xmlns:a16="http://schemas.microsoft.com/office/drawing/2014/main" id="{CA5EC036-E3F5-E32A-20A1-D6B65C8C1D1B}"/>
              </a:ext>
            </a:extLst>
          </p:cNvPr>
          <p:cNvSpPr/>
          <p:nvPr/>
        </p:nvSpPr>
        <p:spPr>
          <a:xfrm>
            <a:off x="4358640" y="2844800"/>
            <a:ext cx="3180080" cy="3759200"/>
          </a:xfrm>
          <a:custGeom>
            <a:avLst/>
            <a:gdLst>
              <a:gd name="connsiteX0" fmla="*/ 1046480 w 3180080"/>
              <a:gd name="connsiteY0" fmla="*/ 0 h 3759200"/>
              <a:gd name="connsiteX1" fmla="*/ 1046480 w 3180080"/>
              <a:gd name="connsiteY1" fmla="*/ 0 h 3759200"/>
              <a:gd name="connsiteX2" fmla="*/ 1016000 w 3180080"/>
              <a:gd name="connsiteY2" fmla="*/ 121920 h 3759200"/>
              <a:gd name="connsiteX3" fmla="*/ 995680 w 3180080"/>
              <a:gd name="connsiteY3" fmla="*/ 406400 h 3759200"/>
              <a:gd name="connsiteX4" fmla="*/ 751840 w 3180080"/>
              <a:gd name="connsiteY4" fmla="*/ 467360 h 3759200"/>
              <a:gd name="connsiteX5" fmla="*/ 650240 w 3180080"/>
              <a:gd name="connsiteY5" fmla="*/ 497840 h 3759200"/>
              <a:gd name="connsiteX6" fmla="*/ 660400 w 3180080"/>
              <a:gd name="connsiteY6" fmla="*/ 701040 h 3759200"/>
              <a:gd name="connsiteX7" fmla="*/ 690880 w 3180080"/>
              <a:gd name="connsiteY7" fmla="*/ 762000 h 3759200"/>
              <a:gd name="connsiteX8" fmla="*/ 650240 w 3180080"/>
              <a:gd name="connsiteY8" fmla="*/ 1330960 h 3759200"/>
              <a:gd name="connsiteX9" fmla="*/ 589280 w 3180080"/>
              <a:gd name="connsiteY9" fmla="*/ 1463040 h 3759200"/>
              <a:gd name="connsiteX10" fmla="*/ 568960 w 3180080"/>
              <a:gd name="connsiteY10" fmla="*/ 1503680 h 3759200"/>
              <a:gd name="connsiteX11" fmla="*/ 508000 w 3180080"/>
              <a:gd name="connsiteY11" fmla="*/ 1574800 h 3759200"/>
              <a:gd name="connsiteX12" fmla="*/ 10160 w 3180080"/>
              <a:gd name="connsiteY12" fmla="*/ 1645920 h 3759200"/>
              <a:gd name="connsiteX13" fmla="*/ 0 w 3180080"/>
              <a:gd name="connsiteY13" fmla="*/ 1767840 h 3759200"/>
              <a:gd name="connsiteX14" fmla="*/ 20320 w 3180080"/>
              <a:gd name="connsiteY14" fmla="*/ 2001520 h 3759200"/>
              <a:gd name="connsiteX15" fmla="*/ 121920 w 3180080"/>
              <a:gd name="connsiteY15" fmla="*/ 2306320 h 3759200"/>
              <a:gd name="connsiteX16" fmla="*/ 152400 w 3180080"/>
              <a:gd name="connsiteY16" fmla="*/ 2357120 h 3759200"/>
              <a:gd name="connsiteX17" fmla="*/ 243840 w 3180080"/>
              <a:gd name="connsiteY17" fmla="*/ 2418080 h 3759200"/>
              <a:gd name="connsiteX18" fmla="*/ 284480 w 3180080"/>
              <a:gd name="connsiteY18" fmla="*/ 2448560 h 3759200"/>
              <a:gd name="connsiteX19" fmla="*/ 406400 w 3180080"/>
              <a:gd name="connsiteY19" fmla="*/ 2550160 h 3759200"/>
              <a:gd name="connsiteX20" fmla="*/ 528320 w 3180080"/>
              <a:gd name="connsiteY20" fmla="*/ 2661920 h 3759200"/>
              <a:gd name="connsiteX21" fmla="*/ 589280 w 3180080"/>
              <a:gd name="connsiteY21" fmla="*/ 2783840 h 3759200"/>
              <a:gd name="connsiteX22" fmla="*/ 609600 w 3180080"/>
              <a:gd name="connsiteY22" fmla="*/ 2854960 h 3759200"/>
              <a:gd name="connsiteX23" fmla="*/ 619760 w 3180080"/>
              <a:gd name="connsiteY23" fmla="*/ 2885440 h 3759200"/>
              <a:gd name="connsiteX24" fmla="*/ 640080 w 3180080"/>
              <a:gd name="connsiteY24" fmla="*/ 2997200 h 3759200"/>
              <a:gd name="connsiteX25" fmla="*/ 670560 w 3180080"/>
              <a:gd name="connsiteY25" fmla="*/ 3068320 h 3759200"/>
              <a:gd name="connsiteX26" fmla="*/ 812800 w 3180080"/>
              <a:gd name="connsiteY26" fmla="*/ 3291840 h 3759200"/>
              <a:gd name="connsiteX27" fmla="*/ 863600 w 3180080"/>
              <a:gd name="connsiteY27" fmla="*/ 3342640 h 3759200"/>
              <a:gd name="connsiteX28" fmla="*/ 894080 w 3180080"/>
              <a:gd name="connsiteY28" fmla="*/ 3393440 h 3759200"/>
              <a:gd name="connsiteX29" fmla="*/ 934720 w 3180080"/>
              <a:gd name="connsiteY29" fmla="*/ 3454400 h 3759200"/>
              <a:gd name="connsiteX30" fmla="*/ 914400 w 3180080"/>
              <a:gd name="connsiteY30" fmla="*/ 3596640 h 3759200"/>
              <a:gd name="connsiteX31" fmla="*/ 904240 w 3180080"/>
              <a:gd name="connsiteY31" fmla="*/ 3637280 h 3759200"/>
              <a:gd name="connsiteX32" fmla="*/ 1290320 w 3180080"/>
              <a:gd name="connsiteY32" fmla="*/ 3688080 h 3759200"/>
              <a:gd name="connsiteX33" fmla="*/ 1402080 w 3180080"/>
              <a:gd name="connsiteY33" fmla="*/ 3698240 h 3759200"/>
              <a:gd name="connsiteX34" fmla="*/ 1493520 w 3180080"/>
              <a:gd name="connsiteY34" fmla="*/ 3708400 h 3759200"/>
              <a:gd name="connsiteX35" fmla="*/ 1605280 w 3180080"/>
              <a:gd name="connsiteY35" fmla="*/ 3738880 h 3759200"/>
              <a:gd name="connsiteX36" fmla="*/ 1706880 w 3180080"/>
              <a:gd name="connsiteY36" fmla="*/ 3759200 h 3759200"/>
              <a:gd name="connsiteX37" fmla="*/ 2479040 w 3180080"/>
              <a:gd name="connsiteY37" fmla="*/ 3738880 h 3759200"/>
              <a:gd name="connsiteX38" fmla="*/ 2600960 w 3180080"/>
              <a:gd name="connsiteY38" fmla="*/ 3688080 h 3759200"/>
              <a:gd name="connsiteX39" fmla="*/ 2661920 w 3180080"/>
              <a:gd name="connsiteY39" fmla="*/ 3627120 h 3759200"/>
              <a:gd name="connsiteX40" fmla="*/ 2682240 w 3180080"/>
              <a:gd name="connsiteY40" fmla="*/ 3535680 h 3759200"/>
              <a:gd name="connsiteX41" fmla="*/ 2834640 w 3180080"/>
              <a:gd name="connsiteY41" fmla="*/ 3302000 h 3759200"/>
              <a:gd name="connsiteX42" fmla="*/ 3180080 w 3180080"/>
              <a:gd name="connsiteY42" fmla="*/ 2915920 h 3759200"/>
              <a:gd name="connsiteX43" fmla="*/ 3017520 w 3180080"/>
              <a:gd name="connsiteY43" fmla="*/ 2509520 h 3759200"/>
              <a:gd name="connsiteX44" fmla="*/ 2956560 w 3180080"/>
              <a:gd name="connsiteY44" fmla="*/ 2336800 h 3759200"/>
              <a:gd name="connsiteX45" fmla="*/ 2936240 w 3180080"/>
              <a:gd name="connsiteY45" fmla="*/ 2255520 h 3759200"/>
              <a:gd name="connsiteX46" fmla="*/ 2895600 w 3180080"/>
              <a:gd name="connsiteY46" fmla="*/ 2194560 h 3759200"/>
              <a:gd name="connsiteX47" fmla="*/ 2875280 w 3180080"/>
              <a:gd name="connsiteY47" fmla="*/ 2133600 h 3759200"/>
              <a:gd name="connsiteX48" fmla="*/ 2854960 w 3180080"/>
              <a:gd name="connsiteY48" fmla="*/ 2082800 h 3759200"/>
              <a:gd name="connsiteX49" fmla="*/ 2834640 w 3180080"/>
              <a:gd name="connsiteY49" fmla="*/ 2021840 h 3759200"/>
              <a:gd name="connsiteX50" fmla="*/ 2814320 w 3180080"/>
              <a:gd name="connsiteY50" fmla="*/ 1930400 h 3759200"/>
              <a:gd name="connsiteX51" fmla="*/ 2783840 w 3180080"/>
              <a:gd name="connsiteY51" fmla="*/ 1889760 h 3759200"/>
              <a:gd name="connsiteX52" fmla="*/ 2743200 w 3180080"/>
              <a:gd name="connsiteY52" fmla="*/ 1828800 h 3759200"/>
              <a:gd name="connsiteX53" fmla="*/ 2692400 w 3180080"/>
              <a:gd name="connsiteY53" fmla="*/ 1788160 h 3759200"/>
              <a:gd name="connsiteX54" fmla="*/ 2631440 w 3180080"/>
              <a:gd name="connsiteY54" fmla="*/ 1696720 h 3759200"/>
              <a:gd name="connsiteX55" fmla="*/ 2529840 w 3180080"/>
              <a:gd name="connsiteY55" fmla="*/ 1849120 h 3759200"/>
              <a:gd name="connsiteX56" fmla="*/ 2479040 w 3180080"/>
              <a:gd name="connsiteY56" fmla="*/ 1971040 h 3759200"/>
              <a:gd name="connsiteX57" fmla="*/ 2072640 w 3180080"/>
              <a:gd name="connsiteY57" fmla="*/ 1879600 h 3759200"/>
              <a:gd name="connsiteX58" fmla="*/ 2001520 w 3180080"/>
              <a:gd name="connsiteY58" fmla="*/ 1778000 h 3759200"/>
              <a:gd name="connsiteX59" fmla="*/ 1991360 w 3180080"/>
              <a:gd name="connsiteY59" fmla="*/ 1706880 h 3759200"/>
              <a:gd name="connsiteX60" fmla="*/ 1950720 w 3180080"/>
              <a:gd name="connsiteY60" fmla="*/ 1564640 h 3759200"/>
              <a:gd name="connsiteX61" fmla="*/ 1930400 w 3180080"/>
              <a:gd name="connsiteY61" fmla="*/ 1310640 h 3759200"/>
              <a:gd name="connsiteX62" fmla="*/ 1920240 w 3180080"/>
              <a:gd name="connsiteY62" fmla="*/ 965200 h 3759200"/>
              <a:gd name="connsiteX63" fmla="*/ 1910080 w 3180080"/>
              <a:gd name="connsiteY63" fmla="*/ 924560 h 3759200"/>
              <a:gd name="connsiteX64" fmla="*/ 1849120 w 3180080"/>
              <a:gd name="connsiteY64" fmla="*/ 721360 h 3759200"/>
              <a:gd name="connsiteX65" fmla="*/ 1828800 w 3180080"/>
              <a:gd name="connsiteY65" fmla="*/ 670560 h 3759200"/>
              <a:gd name="connsiteX66" fmla="*/ 1778000 w 3180080"/>
              <a:gd name="connsiteY66" fmla="*/ 609600 h 3759200"/>
              <a:gd name="connsiteX67" fmla="*/ 1767840 w 3180080"/>
              <a:gd name="connsiteY67" fmla="*/ 568960 h 3759200"/>
              <a:gd name="connsiteX68" fmla="*/ 1737360 w 3180080"/>
              <a:gd name="connsiteY68" fmla="*/ 538480 h 3759200"/>
              <a:gd name="connsiteX69" fmla="*/ 1625600 w 3180080"/>
              <a:gd name="connsiteY69" fmla="*/ 457200 h 3759200"/>
              <a:gd name="connsiteX70" fmla="*/ 1503680 w 3180080"/>
              <a:gd name="connsiteY70" fmla="*/ 426720 h 3759200"/>
              <a:gd name="connsiteX71" fmla="*/ 1452880 w 3180080"/>
              <a:gd name="connsiteY71" fmla="*/ 40640 h 3759200"/>
              <a:gd name="connsiteX72" fmla="*/ 1046480 w 3180080"/>
              <a:gd name="connsiteY72" fmla="*/ 0 h 375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180080" h="3759200">
                <a:moveTo>
                  <a:pt x="1046480" y="0"/>
                </a:moveTo>
                <a:lnTo>
                  <a:pt x="1046480" y="0"/>
                </a:lnTo>
                <a:cubicBezTo>
                  <a:pt x="1036320" y="40640"/>
                  <a:pt x="1021196" y="80353"/>
                  <a:pt x="1016000" y="121920"/>
                </a:cubicBezTo>
                <a:cubicBezTo>
                  <a:pt x="1004208" y="216254"/>
                  <a:pt x="1053429" y="330882"/>
                  <a:pt x="995680" y="406400"/>
                </a:cubicBezTo>
                <a:cubicBezTo>
                  <a:pt x="944787" y="472952"/>
                  <a:pt x="832832" y="445921"/>
                  <a:pt x="751840" y="467360"/>
                </a:cubicBezTo>
                <a:cubicBezTo>
                  <a:pt x="717659" y="476408"/>
                  <a:pt x="684107" y="487680"/>
                  <a:pt x="650240" y="497840"/>
                </a:cubicBezTo>
                <a:cubicBezTo>
                  <a:pt x="629252" y="581791"/>
                  <a:pt x="628897" y="562428"/>
                  <a:pt x="660400" y="701040"/>
                </a:cubicBezTo>
                <a:cubicBezTo>
                  <a:pt x="665435" y="723194"/>
                  <a:pt x="680720" y="741680"/>
                  <a:pt x="690880" y="762000"/>
                </a:cubicBezTo>
                <a:cubicBezTo>
                  <a:pt x="704777" y="1067735"/>
                  <a:pt x="714307" y="964865"/>
                  <a:pt x="650240" y="1330960"/>
                </a:cubicBezTo>
                <a:cubicBezTo>
                  <a:pt x="640672" y="1385632"/>
                  <a:pt x="615834" y="1414358"/>
                  <a:pt x="589280" y="1463040"/>
                </a:cubicBezTo>
                <a:cubicBezTo>
                  <a:pt x="582027" y="1476336"/>
                  <a:pt x="578421" y="1491853"/>
                  <a:pt x="568960" y="1503680"/>
                </a:cubicBezTo>
                <a:cubicBezTo>
                  <a:pt x="505605" y="1582873"/>
                  <a:pt x="508000" y="1534037"/>
                  <a:pt x="508000" y="1574800"/>
                </a:cubicBezTo>
                <a:lnTo>
                  <a:pt x="10160" y="1645920"/>
                </a:lnTo>
                <a:lnTo>
                  <a:pt x="0" y="1767840"/>
                </a:lnTo>
                <a:cubicBezTo>
                  <a:pt x="6773" y="1845733"/>
                  <a:pt x="3054" y="1925263"/>
                  <a:pt x="20320" y="2001520"/>
                </a:cubicBezTo>
                <a:cubicBezTo>
                  <a:pt x="43970" y="2105972"/>
                  <a:pt x="66820" y="2214486"/>
                  <a:pt x="121920" y="2306320"/>
                </a:cubicBezTo>
                <a:cubicBezTo>
                  <a:pt x="132080" y="2323253"/>
                  <a:pt x="137843" y="2343776"/>
                  <a:pt x="152400" y="2357120"/>
                </a:cubicBezTo>
                <a:cubicBezTo>
                  <a:pt x="179404" y="2381873"/>
                  <a:pt x="213721" y="2397228"/>
                  <a:pt x="243840" y="2418080"/>
                </a:cubicBezTo>
                <a:cubicBezTo>
                  <a:pt x="257762" y="2427719"/>
                  <a:pt x="271338" y="2437882"/>
                  <a:pt x="284480" y="2448560"/>
                </a:cubicBezTo>
                <a:cubicBezTo>
                  <a:pt x="325538" y="2481919"/>
                  <a:pt x="368993" y="2512753"/>
                  <a:pt x="406400" y="2550160"/>
                </a:cubicBezTo>
                <a:cubicBezTo>
                  <a:pt x="479278" y="2623038"/>
                  <a:pt x="439018" y="2585375"/>
                  <a:pt x="528320" y="2661920"/>
                </a:cubicBezTo>
                <a:cubicBezTo>
                  <a:pt x="593214" y="2856602"/>
                  <a:pt x="494742" y="2579007"/>
                  <a:pt x="589280" y="2783840"/>
                </a:cubicBezTo>
                <a:cubicBezTo>
                  <a:pt x="599612" y="2806226"/>
                  <a:pt x="602515" y="2831345"/>
                  <a:pt x="609600" y="2854960"/>
                </a:cubicBezTo>
                <a:cubicBezTo>
                  <a:pt x="612677" y="2865218"/>
                  <a:pt x="617516" y="2874968"/>
                  <a:pt x="619760" y="2885440"/>
                </a:cubicBezTo>
                <a:cubicBezTo>
                  <a:pt x="627694" y="2922464"/>
                  <a:pt x="629946" y="2960717"/>
                  <a:pt x="640080" y="2997200"/>
                </a:cubicBezTo>
                <a:cubicBezTo>
                  <a:pt x="646983" y="3022051"/>
                  <a:pt x="659025" y="3045251"/>
                  <a:pt x="670560" y="3068320"/>
                </a:cubicBezTo>
                <a:cubicBezTo>
                  <a:pt x="709756" y="3146713"/>
                  <a:pt x="759270" y="3223016"/>
                  <a:pt x="812800" y="3291840"/>
                </a:cubicBezTo>
                <a:cubicBezTo>
                  <a:pt x="827502" y="3310743"/>
                  <a:pt x="848640" y="3323940"/>
                  <a:pt x="863600" y="3342640"/>
                </a:cubicBezTo>
                <a:cubicBezTo>
                  <a:pt x="875936" y="3358060"/>
                  <a:pt x="883478" y="3376780"/>
                  <a:pt x="894080" y="3393440"/>
                </a:cubicBezTo>
                <a:cubicBezTo>
                  <a:pt x="907191" y="3414044"/>
                  <a:pt x="921173" y="3434080"/>
                  <a:pt x="934720" y="3454400"/>
                </a:cubicBezTo>
                <a:cubicBezTo>
                  <a:pt x="927947" y="3501813"/>
                  <a:pt x="922274" y="3549397"/>
                  <a:pt x="914400" y="3596640"/>
                </a:cubicBezTo>
                <a:cubicBezTo>
                  <a:pt x="912104" y="3610414"/>
                  <a:pt x="890672" y="3633980"/>
                  <a:pt x="904240" y="3637280"/>
                </a:cubicBezTo>
                <a:cubicBezTo>
                  <a:pt x="1030365" y="3667959"/>
                  <a:pt x="1161480" y="3672304"/>
                  <a:pt x="1290320" y="3688080"/>
                </a:cubicBezTo>
                <a:cubicBezTo>
                  <a:pt x="1327450" y="3692626"/>
                  <a:pt x="1364859" y="3694518"/>
                  <a:pt x="1402080" y="3698240"/>
                </a:cubicBezTo>
                <a:cubicBezTo>
                  <a:pt x="1432595" y="3701292"/>
                  <a:pt x="1463040" y="3705013"/>
                  <a:pt x="1493520" y="3708400"/>
                </a:cubicBezTo>
                <a:cubicBezTo>
                  <a:pt x="1530773" y="3718560"/>
                  <a:pt x="1567586" y="3730503"/>
                  <a:pt x="1605280" y="3738880"/>
                </a:cubicBezTo>
                <a:cubicBezTo>
                  <a:pt x="1745375" y="3770012"/>
                  <a:pt x="1627576" y="3732765"/>
                  <a:pt x="1706880" y="3759200"/>
                </a:cubicBezTo>
                <a:cubicBezTo>
                  <a:pt x="1964267" y="3752427"/>
                  <a:pt x="2222375" y="3759297"/>
                  <a:pt x="2479040" y="3738880"/>
                </a:cubicBezTo>
                <a:cubicBezTo>
                  <a:pt x="2522928" y="3735389"/>
                  <a:pt x="2600960" y="3688080"/>
                  <a:pt x="2600960" y="3688080"/>
                </a:cubicBezTo>
                <a:cubicBezTo>
                  <a:pt x="2621280" y="3667760"/>
                  <a:pt x="2644277" y="3649803"/>
                  <a:pt x="2661920" y="3627120"/>
                </a:cubicBezTo>
                <a:cubicBezTo>
                  <a:pt x="2672531" y="3613477"/>
                  <a:pt x="2681983" y="3537225"/>
                  <a:pt x="2682240" y="3535680"/>
                </a:cubicBezTo>
                <a:lnTo>
                  <a:pt x="2834640" y="3302000"/>
                </a:lnTo>
                <a:lnTo>
                  <a:pt x="3180080" y="2915920"/>
                </a:lnTo>
                <a:lnTo>
                  <a:pt x="3017520" y="2509520"/>
                </a:lnTo>
                <a:cubicBezTo>
                  <a:pt x="2997200" y="2451947"/>
                  <a:pt x="2975168" y="2394949"/>
                  <a:pt x="2956560" y="2336800"/>
                </a:cubicBezTo>
                <a:cubicBezTo>
                  <a:pt x="2948048" y="2310201"/>
                  <a:pt x="2947241" y="2281189"/>
                  <a:pt x="2936240" y="2255520"/>
                </a:cubicBezTo>
                <a:cubicBezTo>
                  <a:pt x="2926620" y="2233073"/>
                  <a:pt x="2906522" y="2216403"/>
                  <a:pt x="2895600" y="2194560"/>
                </a:cubicBezTo>
                <a:cubicBezTo>
                  <a:pt x="2886021" y="2175402"/>
                  <a:pt x="2882600" y="2153730"/>
                  <a:pt x="2875280" y="2133600"/>
                </a:cubicBezTo>
                <a:cubicBezTo>
                  <a:pt x="2869047" y="2116460"/>
                  <a:pt x="2861193" y="2099940"/>
                  <a:pt x="2854960" y="2082800"/>
                </a:cubicBezTo>
                <a:cubicBezTo>
                  <a:pt x="2847640" y="2062670"/>
                  <a:pt x="2840159" y="2042536"/>
                  <a:pt x="2834640" y="2021840"/>
                </a:cubicBezTo>
                <a:cubicBezTo>
                  <a:pt x="2826595" y="1991671"/>
                  <a:pt x="2825529" y="1959542"/>
                  <a:pt x="2814320" y="1930400"/>
                </a:cubicBezTo>
                <a:cubicBezTo>
                  <a:pt x="2808241" y="1914595"/>
                  <a:pt x="2793551" y="1903632"/>
                  <a:pt x="2783840" y="1889760"/>
                </a:cubicBezTo>
                <a:cubicBezTo>
                  <a:pt x="2769835" y="1869753"/>
                  <a:pt x="2759537" y="1846952"/>
                  <a:pt x="2743200" y="1828800"/>
                </a:cubicBezTo>
                <a:cubicBezTo>
                  <a:pt x="2728693" y="1812681"/>
                  <a:pt x="2706407" y="1804714"/>
                  <a:pt x="2692400" y="1788160"/>
                </a:cubicBezTo>
                <a:cubicBezTo>
                  <a:pt x="2668738" y="1760195"/>
                  <a:pt x="2631440" y="1696720"/>
                  <a:pt x="2631440" y="1696720"/>
                </a:cubicBezTo>
                <a:cubicBezTo>
                  <a:pt x="2520675" y="1791661"/>
                  <a:pt x="2585887" y="1714608"/>
                  <a:pt x="2529840" y="1849120"/>
                </a:cubicBezTo>
                <a:lnTo>
                  <a:pt x="2479040" y="1971040"/>
                </a:lnTo>
                <a:cubicBezTo>
                  <a:pt x="2258675" y="1961459"/>
                  <a:pt x="2253159" y="1991350"/>
                  <a:pt x="2072640" y="1879600"/>
                </a:cubicBezTo>
                <a:cubicBezTo>
                  <a:pt x="2051570" y="1866557"/>
                  <a:pt x="2014102" y="1798970"/>
                  <a:pt x="2001520" y="1778000"/>
                </a:cubicBezTo>
                <a:cubicBezTo>
                  <a:pt x="1998133" y="1754293"/>
                  <a:pt x="1996056" y="1730362"/>
                  <a:pt x="1991360" y="1706880"/>
                </a:cubicBezTo>
                <a:cubicBezTo>
                  <a:pt x="1978603" y="1643093"/>
                  <a:pt x="1970087" y="1622740"/>
                  <a:pt x="1950720" y="1564640"/>
                </a:cubicBezTo>
                <a:cubicBezTo>
                  <a:pt x="1933823" y="1446361"/>
                  <a:pt x="1937051" y="1483570"/>
                  <a:pt x="1930400" y="1310640"/>
                </a:cubicBezTo>
                <a:cubicBezTo>
                  <a:pt x="1925973" y="1195529"/>
                  <a:pt x="1926295" y="1080237"/>
                  <a:pt x="1920240" y="965200"/>
                </a:cubicBezTo>
                <a:cubicBezTo>
                  <a:pt x="1919506" y="951256"/>
                  <a:pt x="1912818" y="938252"/>
                  <a:pt x="1910080" y="924560"/>
                </a:cubicBezTo>
                <a:cubicBezTo>
                  <a:pt x="1884463" y="796474"/>
                  <a:pt x="1924397" y="925684"/>
                  <a:pt x="1849120" y="721360"/>
                </a:cubicBezTo>
                <a:cubicBezTo>
                  <a:pt x="1842815" y="704247"/>
                  <a:pt x="1838591" y="685946"/>
                  <a:pt x="1828800" y="670560"/>
                </a:cubicBezTo>
                <a:cubicBezTo>
                  <a:pt x="1814599" y="648245"/>
                  <a:pt x="1794933" y="629920"/>
                  <a:pt x="1778000" y="609600"/>
                </a:cubicBezTo>
                <a:cubicBezTo>
                  <a:pt x="1774613" y="596053"/>
                  <a:pt x="1774768" y="581084"/>
                  <a:pt x="1767840" y="568960"/>
                </a:cubicBezTo>
                <a:cubicBezTo>
                  <a:pt x="1760711" y="556485"/>
                  <a:pt x="1746558" y="549518"/>
                  <a:pt x="1737360" y="538480"/>
                </a:cubicBezTo>
                <a:cubicBezTo>
                  <a:pt x="1690795" y="482602"/>
                  <a:pt x="1747428" y="503611"/>
                  <a:pt x="1625600" y="457200"/>
                </a:cubicBezTo>
                <a:cubicBezTo>
                  <a:pt x="1586454" y="442287"/>
                  <a:pt x="1503680" y="426720"/>
                  <a:pt x="1503680" y="426720"/>
                </a:cubicBezTo>
                <a:lnTo>
                  <a:pt x="1452880" y="40640"/>
                </a:lnTo>
                <a:lnTo>
                  <a:pt x="1046480" y="0"/>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8C5FB8-2EC2-5CC7-015E-57946F17E197}"/>
              </a:ext>
            </a:extLst>
          </p:cNvPr>
          <p:cNvSpPr txBox="1"/>
          <p:nvPr/>
        </p:nvSpPr>
        <p:spPr>
          <a:xfrm>
            <a:off x="1300480" y="4576842"/>
            <a:ext cx="2235200" cy="646331"/>
          </a:xfrm>
          <a:prstGeom prst="rect">
            <a:avLst/>
          </a:prstGeom>
          <a:noFill/>
        </p:spPr>
        <p:txBody>
          <a:bodyPr wrap="square" rtlCol="0">
            <a:spAutoFit/>
          </a:bodyPr>
          <a:lstStyle/>
          <a:p>
            <a:r>
              <a:rPr lang="en-US" b="1" dirty="0">
                <a:solidFill>
                  <a:srgbClr val="FF0000"/>
                </a:solidFill>
              </a:rPr>
              <a:t>Our village location and boundaries</a:t>
            </a:r>
          </a:p>
        </p:txBody>
      </p:sp>
      <p:sp>
        <p:nvSpPr>
          <p:cNvPr id="4" name="TextBox 3">
            <a:extLst>
              <a:ext uri="{FF2B5EF4-FFF2-40B4-BE49-F238E27FC236}">
                <a16:creationId xmlns:a16="http://schemas.microsoft.com/office/drawing/2014/main" id="{256E7802-00AE-9842-AB57-C631B378A594}"/>
              </a:ext>
            </a:extLst>
          </p:cNvPr>
          <p:cNvSpPr txBox="1"/>
          <p:nvPr/>
        </p:nvSpPr>
        <p:spPr>
          <a:xfrm>
            <a:off x="9061156" y="5842933"/>
            <a:ext cx="2786184" cy="646331"/>
          </a:xfrm>
          <a:prstGeom prst="rect">
            <a:avLst/>
          </a:prstGeom>
          <a:noFill/>
        </p:spPr>
        <p:txBody>
          <a:bodyPr wrap="square" lIns="91440" tIns="45720" rIns="91440" bIns="45720" rtlCol="0" anchor="t">
            <a:spAutoFit/>
          </a:bodyPr>
          <a:lstStyle/>
          <a:p>
            <a:r>
              <a:rPr lang="en-US" b="1" dirty="0">
                <a:solidFill>
                  <a:srgbClr val="FF0000"/>
                </a:solidFill>
              </a:rPr>
              <a:t>* Highly recommended to include a scale reference.</a:t>
            </a:r>
            <a:endParaRPr lang="en-US" dirty="0">
              <a:cs typeface="Calibri" panose="020F0502020204030204"/>
            </a:endParaRPr>
          </a:p>
        </p:txBody>
      </p:sp>
      <p:pic>
        <p:nvPicPr>
          <p:cNvPr id="9" name="Picture 8">
            <a:extLst>
              <a:ext uri="{FF2B5EF4-FFF2-40B4-BE49-F238E27FC236}">
                <a16:creationId xmlns:a16="http://schemas.microsoft.com/office/drawing/2014/main" id="{7674EE51-C731-A70D-B0C3-FBA1D59FBBB4}"/>
              </a:ext>
            </a:extLst>
          </p:cNvPr>
          <p:cNvPicPr>
            <a:picLocks noChangeAspect="1"/>
          </p:cNvPicPr>
          <p:nvPr/>
        </p:nvPicPr>
        <p:blipFill>
          <a:blip r:embed="rId3"/>
          <a:stretch>
            <a:fillRect/>
          </a:stretch>
        </p:blipFill>
        <p:spPr>
          <a:xfrm>
            <a:off x="7373815" y="5657483"/>
            <a:ext cx="1524000" cy="771525"/>
          </a:xfrm>
          <a:prstGeom prst="rect">
            <a:avLst/>
          </a:prstGeom>
        </p:spPr>
      </p:pic>
    </p:spTree>
    <p:extLst>
      <p:ext uri="{BB962C8B-B14F-4D97-AF65-F5344CB8AC3E}">
        <p14:creationId xmlns:p14="http://schemas.microsoft.com/office/powerpoint/2010/main" val="4413116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p:txBody>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1: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Getting</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to</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know</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 the </a:t>
            </a:r>
            <a:r>
              <a:rPr lang="es-ES" b="1" dirty="0" err="1">
                <a:solidFill>
                  <a:schemeClr val="bg1"/>
                </a:solidFill>
                <a:effectLst>
                  <a:outerShdw blurRad="38100" dist="38100" dir="2700000" algn="tl">
                    <a:srgbClr val="000000">
                      <a:alpha val="43137"/>
                    </a:srgbClr>
                  </a:outerShdw>
                </a:effectLst>
                <a:latin typeface="Gill Sans Nova" panose="020B0602020104020203" pitchFamily="34" charset="0"/>
              </a:rPr>
              <a:t>village</a:t>
            </a:r>
            <a:r>
              <a:rPr lang="es-ES" dirty="0">
                <a:solidFill>
                  <a:schemeClr val="bg1"/>
                </a:solidFill>
              </a:rPr>
              <a:t>	</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provide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information</a:t>
            </a:r>
            <a:r>
              <a:rPr lang="es-ES" i="1" dirty="0">
                <a:solidFill>
                  <a:schemeClr val="bg1"/>
                </a:solidFill>
                <a:latin typeface="Gill Sans Nova" panose="020B0602020104020203" pitchFamily="34" charset="0"/>
              </a:rPr>
              <a:t> of the </a:t>
            </a:r>
            <a:r>
              <a:rPr lang="es-ES" i="1" dirty="0" err="1">
                <a:solidFill>
                  <a:schemeClr val="bg1"/>
                </a:solidFill>
                <a:latin typeface="Gill Sans Nova" panose="020B0602020104020203" pitchFamily="34" charset="0"/>
              </a:rPr>
              <a:t>main</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aspects</a:t>
            </a:r>
            <a:r>
              <a:rPr lang="es-ES" i="1" dirty="0">
                <a:solidFill>
                  <a:schemeClr val="bg1"/>
                </a:solidFill>
                <a:latin typeface="Gill Sans Nova" panose="020B0602020104020203" pitchFamily="34" charset="0"/>
              </a:rPr>
              <a:t> of the </a:t>
            </a:r>
            <a:r>
              <a:rPr lang="es-ES" i="1" dirty="0" err="1">
                <a:solidFill>
                  <a:schemeClr val="bg1"/>
                </a:solidFill>
                <a:latin typeface="Gill Sans Nova" panose="020B0602020104020203" pitchFamily="34" charset="0"/>
              </a:rPr>
              <a:t>village</a:t>
            </a:r>
            <a:r>
              <a:rPr lang="es-ES" i="1" dirty="0">
                <a:solidFill>
                  <a:schemeClr val="bg1"/>
                </a:solidFill>
                <a:latin typeface="Gill Sans Nova" panose="020B0602020104020203" pitchFamily="34" charset="0"/>
              </a:rPr>
              <a:t> as </a:t>
            </a:r>
            <a:r>
              <a:rPr lang="es-ES" i="1" dirty="0" err="1">
                <a:solidFill>
                  <a:schemeClr val="bg1"/>
                </a:solidFill>
                <a:latin typeface="Gill Sans Nova" panose="020B0602020104020203" pitchFamily="34" charset="0"/>
              </a:rPr>
              <a:t>an</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introductory</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4275614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365125"/>
            <a:ext cx="10515600" cy="2603362"/>
          </a:xfrm>
        </p:spPr>
        <p:txBody>
          <a:bodyPr>
            <a:normAutofit/>
          </a:bodyPr>
          <a:lstStyle/>
          <a:p>
            <a:pPr algn="just"/>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2: </a:t>
            </a:r>
            <a:r>
              <a:rPr lang="es-ES" sz="4400" b="1" dirty="0">
                <a:solidFill>
                  <a:schemeClr val="bg1"/>
                </a:solidFill>
                <a:effectLst>
                  <a:outerShdw blurRad="38100" dist="38100" dir="2700000" algn="tl">
                    <a:srgbClr val="000000">
                      <a:alpha val="43137"/>
                    </a:srgbClr>
                  </a:outerShdw>
                </a:effectLst>
                <a:latin typeface="Gill Sans Nova"/>
              </a:rPr>
              <a:t>Tell </a:t>
            </a:r>
            <a:r>
              <a:rPr lang="es-ES" sz="4400" b="1" dirty="0" err="1">
                <a:solidFill>
                  <a:schemeClr val="bg1"/>
                </a:solidFill>
                <a:effectLst>
                  <a:outerShdw blurRad="38100" dist="38100" dir="2700000" algn="tl">
                    <a:srgbClr val="000000">
                      <a:alpha val="43137"/>
                    </a:srgbClr>
                  </a:outerShdw>
                </a:effectLst>
                <a:latin typeface="Gill Sans Nova"/>
              </a:rPr>
              <a:t>us</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about</a:t>
            </a:r>
            <a:r>
              <a:rPr lang="es-ES" sz="4400" b="1" dirty="0">
                <a:solidFill>
                  <a:schemeClr val="bg1"/>
                </a:solidFill>
                <a:effectLst>
                  <a:outerShdw blurRad="38100" dist="38100" dir="2700000" algn="tl">
                    <a:srgbClr val="000000">
                      <a:alpha val="43137"/>
                    </a:srgbClr>
                  </a:outerShdw>
                </a:effectLst>
                <a:latin typeface="Gill Sans Nova"/>
              </a:rPr>
              <a:t> the </a:t>
            </a:r>
            <a:r>
              <a:rPr lang="es-ES" sz="4400" b="1" dirty="0" err="1">
                <a:solidFill>
                  <a:schemeClr val="bg1"/>
                </a:solidFill>
                <a:effectLst>
                  <a:outerShdw blurRad="38100" dist="38100" dir="2700000" algn="tl">
                    <a:srgbClr val="000000">
                      <a:alpha val="43137"/>
                    </a:srgbClr>
                  </a:outerShdw>
                </a:effectLst>
                <a:latin typeface="Gill Sans Nova"/>
              </a:rPr>
              <a:t>most</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innovative</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initiative</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developed</a:t>
            </a:r>
            <a:r>
              <a:rPr lang="es-ES" sz="4400" b="1" dirty="0">
                <a:solidFill>
                  <a:schemeClr val="bg1"/>
                </a:solidFill>
                <a:effectLst>
                  <a:outerShdw blurRad="38100" dist="38100" dir="2700000" algn="tl">
                    <a:srgbClr val="000000">
                      <a:alpha val="43137"/>
                    </a:srgbClr>
                  </a:outerShdw>
                </a:effectLst>
                <a:latin typeface="Gill Sans Nova"/>
              </a:rPr>
              <a:t> in the </a:t>
            </a:r>
            <a:r>
              <a:rPr lang="es-ES" sz="4400" b="1" dirty="0" err="1">
                <a:solidFill>
                  <a:schemeClr val="bg1"/>
                </a:solidFill>
                <a:effectLst>
                  <a:outerShdw blurRad="38100" dist="38100" dir="2700000" algn="tl">
                    <a:srgbClr val="000000">
                      <a:alpha val="43137"/>
                    </a:srgbClr>
                  </a:outerShdw>
                </a:effectLst>
                <a:latin typeface="Gill Sans Nova"/>
              </a:rPr>
              <a:t>village</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for</a:t>
            </a:r>
            <a:r>
              <a:rPr lang="es-ES" sz="4400" b="1" dirty="0">
                <a:solidFill>
                  <a:schemeClr val="bg1"/>
                </a:solidFill>
                <a:effectLst>
                  <a:outerShdw blurRad="38100" dist="38100" dir="2700000" algn="tl">
                    <a:srgbClr val="000000">
                      <a:alpha val="43137"/>
                    </a:srgbClr>
                  </a:outerShdw>
                </a:effectLst>
                <a:latin typeface="Gill Sans Nova"/>
              </a:rPr>
              <a:t> </a:t>
            </a:r>
            <a:r>
              <a:rPr lang="es-ES" sz="4400" b="1" dirty="0" err="1">
                <a:solidFill>
                  <a:schemeClr val="bg1"/>
                </a:solidFill>
                <a:effectLst>
                  <a:outerShdw blurRad="38100" dist="38100" dir="2700000" algn="tl">
                    <a:srgbClr val="000000">
                      <a:alpha val="43137"/>
                    </a:srgbClr>
                  </a:outerShdw>
                </a:effectLst>
                <a:latin typeface="Gill Sans Nova"/>
              </a:rPr>
              <a:t>tourism</a:t>
            </a:r>
            <a:r>
              <a:rPr lang="es-ES" dirty="0">
                <a:solidFill>
                  <a:schemeClr val="bg1"/>
                </a:solidFill>
              </a:rPr>
              <a:t>	</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2968487"/>
            <a:ext cx="10515600" cy="3473520"/>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highlight</a:t>
            </a:r>
            <a:r>
              <a:rPr lang="es-ES" i="1" dirty="0">
                <a:solidFill>
                  <a:schemeClr val="bg1"/>
                </a:solidFill>
                <a:latin typeface="Gill Sans Nova" panose="020B0602020104020203" pitchFamily="34" charset="0"/>
              </a:rPr>
              <a:t> the </a:t>
            </a:r>
            <a:r>
              <a:rPr lang="es-ES" i="1" dirty="0" err="1">
                <a:solidFill>
                  <a:schemeClr val="bg1"/>
                </a:solidFill>
                <a:latin typeface="Gill Sans Nova" panose="020B0602020104020203" pitchFamily="34" charset="0"/>
              </a:rPr>
              <a:t>most</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innovative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initiative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developed</a:t>
            </a:r>
            <a:r>
              <a:rPr lang="es-ES" i="1" dirty="0">
                <a:solidFill>
                  <a:schemeClr val="bg1"/>
                </a:solidFill>
                <a:latin typeface="Gill Sans Nova" panose="020B0602020104020203" pitchFamily="34" charset="0"/>
              </a:rPr>
              <a:t> in the </a:t>
            </a:r>
            <a:r>
              <a:rPr lang="es-ES" i="1" dirty="0" err="1">
                <a:solidFill>
                  <a:schemeClr val="bg1"/>
                </a:solidFill>
                <a:latin typeface="Gill Sans Nova" panose="020B0602020104020203" pitchFamily="34" charset="0"/>
              </a:rPr>
              <a:t>village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for</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tourism</a:t>
            </a:r>
            <a:r>
              <a:rPr lang="es-ES" i="1" dirty="0">
                <a:solidFill>
                  <a:schemeClr val="bg1"/>
                </a:solidFill>
                <a:latin typeface="Gill Sans Nova" panose="020B0602020104020203" pitchFamily="34" charset="0"/>
              </a:rPr>
              <a:t>.</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2664845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365125"/>
            <a:ext cx="10515600" cy="1622701"/>
          </a:xfrm>
        </p:spPr>
        <p:txBody>
          <a:bodyPr>
            <a:normAutofit/>
          </a:bodyPr>
          <a:lstStyle/>
          <a:p>
            <a:pPr algn="just"/>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3: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1 - </a:t>
            </a:r>
            <a:r>
              <a:rPr lang="es-ES" sz="4400" b="1" dirty="0">
                <a:solidFill>
                  <a:schemeClr val="bg1"/>
                </a:solidFill>
                <a:effectLst>
                  <a:outerShdw blurRad="38100" dist="38100" dir="2700000" algn="tl">
                    <a:srgbClr val="000000">
                      <a:alpha val="43137"/>
                    </a:srgbClr>
                  </a:outerShdw>
                </a:effectLst>
                <a:latin typeface="Gill Sans Nova" panose="020B0602020104020203" pitchFamily="34" charset="0"/>
              </a:rPr>
              <a:t>Cultural and Natural Resources</a:t>
            </a:r>
            <a:r>
              <a:rPr lang="es-ES" dirty="0">
                <a:solidFill>
                  <a:schemeClr val="bg1"/>
                </a:solidFill>
              </a:rPr>
              <a:t>	</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24902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838200" y="365125"/>
            <a:ext cx="10515600" cy="1622701"/>
          </a:xfrm>
        </p:spPr>
        <p:txBody>
          <a:bodyPr>
            <a:normAutofit/>
          </a:bodyPr>
          <a:lstStyle/>
          <a:p>
            <a:pPr algn="just"/>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4: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2 -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Promotion and Conservation of Cultural Resources</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911767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5: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3 -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Economic Sustainability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7014388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17C28-4832-4CF9-A647-037A14FD7309}"/>
              </a:ext>
            </a:extLst>
          </p:cNvPr>
          <p:cNvSpPr>
            <a:spLocks noGrp="1"/>
          </p:cNvSpPr>
          <p:nvPr>
            <p:ph type="title"/>
          </p:nvPr>
        </p:nvSpPr>
        <p:spPr>
          <a:xfrm>
            <a:off x="472108" y="365125"/>
            <a:ext cx="11247784" cy="1622701"/>
          </a:xfrm>
        </p:spPr>
        <p:txBody>
          <a:bodyPr>
            <a:normAutofit/>
          </a:bodyPr>
          <a:lstStyle/>
          <a:p>
            <a:r>
              <a:rPr lang="es-ES" b="1" dirty="0" err="1">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Slide</a:t>
            </a:r>
            <a:r>
              <a:rPr lang="es-ES" b="1" dirty="0">
                <a:solidFill>
                  <a:schemeClr val="accent6">
                    <a:lumMod val="60000"/>
                    <a:lumOff val="40000"/>
                  </a:schemeClr>
                </a:solidFill>
                <a:effectLst>
                  <a:outerShdw blurRad="38100" dist="38100" dir="2700000" algn="tl">
                    <a:srgbClr val="000000">
                      <a:alpha val="43137"/>
                    </a:srgbClr>
                  </a:outerShdw>
                </a:effectLst>
                <a:latin typeface="Gill Sans Nova" panose="020B0602020104020203" pitchFamily="34" charset="0"/>
              </a:rPr>
              <a:t> 6: </a:t>
            </a:r>
            <a:r>
              <a:rPr lang="es-ES" b="1" dirty="0">
                <a:solidFill>
                  <a:schemeClr val="bg1"/>
                </a:solidFill>
                <a:effectLst>
                  <a:outerShdw blurRad="38100" dist="38100" dir="2700000" algn="tl">
                    <a:srgbClr val="000000">
                      <a:alpha val="43137"/>
                    </a:srgbClr>
                  </a:outerShdw>
                </a:effectLst>
                <a:latin typeface="Gill Sans Nova" panose="020B0602020104020203" pitchFamily="34" charset="0"/>
              </a:rPr>
              <a:t>AREA 4 - </a:t>
            </a:r>
            <a:r>
              <a:rPr lang="en-GB" sz="4400" b="1" dirty="0">
                <a:solidFill>
                  <a:schemeClr val="bg1"/>
                </a:solidFill>
                <a:effectLst>
                  <a:outerShdw blurRad="38100" dist="38100" dir="2700000" algn="tl">
                    <a:srgbClr val="000000">
                      <a:alpha val="43137"/>
                    </a:srgbClr>
                  </a:outerShdw>
                </a:effectLst>
                <a:latin typeface="Gill Sans Nova" panose="020B0602020104020203" pitchFamily="34" charset="0"/>
              </a:rPr>
              <a:t>Social Sustainability</a:t>
            </a:r>
            <a:endParaRPr lang="en-GB" dirty="0">
              <a:solidFill>
                <a:schemeClr val="bg1"/>
              </a:solidFill>
            </a:endParaRPr>
          </a:p>
        </p:txBody>
      </p:sp>
      <p:sp>
        <p:nvSpPr>
          <p:cNvPr id="3" name="Content Placeholder 2">
            <a:extLst>
              <a:ext uri="{FF2B5EF4-FFF2-40B4-BE49-F238E27FC236}">
                <a16:creationId xmlns:a16="http://schemas.microsoft.com/office/drawing/2014/main" id="{1F48549E-36A4-489A-A0AF-05EA599B14EC}"/>
              </a:ext>
            </a:extLst>
          </p:cNvPr>
          <p:cNvSpPr>
            <a:spLocks noGrp="1"/>
          </p:cNvSpPr>
          <p:nvPr>
            <p:ph idx="1"/>
          </p:nvPr>
        </p:nvSpPr>
        <p:spPr>
          <a:xfrm>
            <a:off x="838200" y="1987826"/>
            <a:ext cx="10515600" cy="4454181"/>
          </a:xfrm>
        </p:spPr>
        <p:txBody>
          <a:bodyPr/>
          <a:lstStyle/>
          <a:p>
            <a:r>
              <a:rPr lang="es-ES" i="1" dirty="0">
                <a:solidFill>
                  <a:schemeClr val="bg1"/>
                </a:solidFill>
                <a:latin typeface="Gill Sans Nova" panose="020B0602020104020203" pitchFamily="34" charset="0"/>
              </a:rPr>
              <a:t>The </a:t>
            </a:r>
            <a:r>
              <a:rPr lang="es-ES" i="1" dirty="0" err="1">
                <a:solidFill>
                  <a:schemeClr val="bg1"/>
                </a:solidFill>
                <a:latin typeface="Gill Sans Nova" panose="020B0602020104020203" pitchFamily="34" charset="0"/>
              </a:rPr>
              <a:t>purpose</a:t>
            </a:r>
            <a:r>
              <a:rPr lang="es-ES" i="1" dirty="0">
                <a:solidFill>
                  <a:schemeClr val="bg1"/>
                </a:solidFill>
                <a:latin typeface="Gill Sans Nova" panose="020B0602020104020203" pitchFamily="34" charset="0"/>
              </a:rPr>
              <a:t> of </a:t>
            </a:r>
            <a:r>
              <a:rPr lang="es-ES" i="1" dirty="0" err="1">
                <a:solidFill>
                  <a:schemeClr val="bg1"/>
                </a:solidFill>
                <a:latin typeface="Gill Sans Nova" panose="020B0602020104020203" pitchFamily="34" charset="0"/>
              </a:rPr>
              <a:t>this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slide</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is</a:t>
            </a:r>
            <a:r>
              <a:rPr lang="es-ES" i="1" dirty="0">
                <a:solidFill>
                  <a:schemeClr val="bg1"/>
                </a:solidFill>
                <a:latin typeface="Gill Sans Nova" panose="020B0602020104020203" pitchFamily="34" charset="0"/>
              </a:rPr>
              <a:t> </a:t>
            </a:r>
            <a:r>
              <a:rPr lang="es-ES" i="1" dirty="0" err="1">
                <a:solidFill>
                  <a:schemeClr val="bg1"/>
                </a:solidFill>
                <a:latin typeface="Gill Sans Nova" panose="020B0602020104020203" pitchFamily="34" charset="0"/>
              </a:rPr>
              <a:t>to</a:t>
            </a:r>
            <a:r>
              <a:rPr lang="es-ES" i="1" dirty="0">
                <a:solidFill>
                  <a:schemeClr val="bg1"/>
                </a:solidFill>
                <a:latin typeface="Gill Sans Nova" panose="020B0602020104020203" pitchFamily="34" charset="0"/>
              </a:rPr>
              <a:t> </a:t>
            </a:r>
            <a:r>
              <a:rPr lang="en-GB" i="1" dirty="0">
                <a:solidFill>
                  <a:schemeClr val="bg1"/>
                </a:solidFill>
                <a:latin typeface="Gill Sans Nova" panose="020B0602020104020203" pitchFamily="34" charset="0"/>
              </a:rPr>
              <a:t>illustrate the information provided in the section </a:t>
            </a:r>
            <a:r>
              <a:rPr lang="en-GB" i="1" dirty="0">
                <a:solidFill>
                  <a:srgbClr val="00B0F0"/>
                </a:solidFill>
                <a:latin typeface="Gill Sans Nova" panose="020B0602020104020203" pitchFamily="34" charset="0"/>
              </a:rPr>
              <a:t>4. Areas of Evaluation </a:t>
            </a:r>
            <a:r>
              <a:rPr lang="en-GB" i="1" dirty="0">
                <a:solidFill>
                  <a:schemeClr val="bg1"/>
                </a:solidFill>
                <a:latin typeface="Gill Sans Nova" panose="020B0602020104020203" pitchFamily="34" charset="0"/>
              </a:rPr>
              <a:t>of the Online Application Form related to this area of evaluation. </a:t>
            </a:r>
          </a:p>
          <a:p>
            <a:r>
              <a:rPr lang="en-US" sz="2800" i="1" dirty="0">
                <a:solidFill>
                  <a:schemeClr val="bg1"/>
                </a:solidFill>
                <a:latin typeface="Gill Sans Nova" panose="020B0602020104020203" pitchFamily="34" charset="0"/>
              </a:rPr>
              <a:t>Please remember to make it as visual as possible: include relevant pictures that showcase the information provided.</a:t>
            </a:r>
          </a:p>
          <a:p>
            <a:endParaRPr lang="en-GB" dirty="0">
              <a:solidFill>
                <a:schemeClr val="tx1">
                  <a:lumMod val="95000"/>
                </a:schemeClr>
              </a:solidFill>
            </a:endParaRPr>
          </a:p>
        </p:txBody>
      </p:sp>
    </p:spTree>
    <p:extLst>
      <p:ext uri="{BB962C8B-B14F-4D97-AF65-F5344CB8AC3E}">
        <p14:creationId xmlns:p14="http://schemas.microsoft.com/office/powerpoint/2010/main" val="11546450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0A2A5020165B147875947E09F5113E4" ma:contentTypeVersion="454" ma:contentTypeDescription="Create a new document." ma:contentTypeScope="" ma:versionID="1e0af6d684d230088b795b7b7951679f">
  <xsd:schema xmlns:xsd="http://www.w3.org/2001/XMLSchema" xmlns:xs="http://www.w3.org/2001/XMLSchema" xmlns:p="http://schemas.microsoft.com/office/2006/metadata/properties" xmlns:ns2="66b4956e-bafa-45cb-a467-afbd5bf22071" xmlns:ns3="6c4cdef0-01c3-459d-9594-ba3879ca2a7d" targetNamespace="http://schemas.microsoft.com/office/2006/metadata/properties" ma:root="true" ma:fieldsID="6a9e96f0adeb208606b1e5aa028427e8" ns2:_="" ns3:_="">
    <xsd:import namespace="66b4956e-bafa-45cb-a467-afbd5bf22071"/>
    <xsd:import namespace="6c4cdef0-01c3-459d-9594-ba3879ca2a7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element ref="ns2:ArchiverLinkFileTyp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b4956e-bafa-45cb-a467-afbd5bf2207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f7514f23-6b91-487a-b9cf-1e1c7e6a8f0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ArchiverLinkFileType" ma:index="27" nillable="true" ma:displayName="ArchiverLinkFileType" ma:hidden="true" ma:internalName="ArchiverLinkFileTyp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c4cdef0-01c3-459d-9594-ba3879ca2a7d"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ed0126c-054b-42a6-b2d0-a0b48a1d4217}" ma:internalName="TaxCatchAll" ma:showField="CatchAllData" ma:web="6c4cdef0-01c3-459d-9594-ba3879ca2a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c4cdef0-01c3-459d-9594-ba3879ca2a7d" xsi:nil="true"/>
    <lcf76f155ced4ddcb4097134ff3c332f xmlns="66b4956e-bafa-45cb-a467-afbd5bf22071">
      <Terms xmlns="http://schemas.microsoft.com/office/infopath/2007/PartnerControls"/>
    </lcf76f155ced4ddcb4097134ff3c332f>
    <ArchiverLinkFileType xmlns="66b4956e-bafa-45cb-a467-afbd5bf22071"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D9B0EBB-D345-4F05-AA3D-95429BE1CC48}"/>
</file>

<file path=customXml/itemProps2.xml><?xml version="1.0" encoding="utf-8"?>
<ds:datastoreItem xmlns:ds="http://schemas.openxmlformats.org/officeDocument/2006/customXml" ds:itemID="{6F4E2BA0-8741-40AC-9707-BE1B3FE43ECA}">
  <ds:schemaRefs>
    <ds:schemaRef ds:uri="http://schemas.microsoft.com/office/2006/metadata/properties"/>
    <ds:schemaRef ds:uri="http://schemas.microsoft.com/office/infopath/2007/PartnerControls"/>
    <ds:schemaRef ds:uri="6c4cdef0-01c3-459d-9594-ba3879ca2a7d"/>
    <ds:schemaRef ds:uri="66b4956e-bafa-45cb-a467-afbd5bf22071"/>
  </ds:schemaRefs>
</ds:datastoreItem>
</file>

<file path=customXml/itemProps3.xml><?xml version="1.0" encoding="utf-8"?>
<ds:datastoreItem xmlns:ds="http://schemas.openxmlformats.org/officeDocument/2006/customXml" ds:itemID="{90B5E2FD-E387-48AA-BA97-363CCE50F58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1457</TotalTime>
  <Words>837</Words>
  <Application>Microsoft Office PowerPoint</Application>
  <PresentationFormat>Widescreen</PresentationFormat>
  <Paragraphs>44</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Gill Sans Nova</vt:lpstr>
      <vt:lpstr>Office Theme</vt:lpstr>
      <vt:lpstr>GENERAL PRESENTATION TEMPLATE</vt:lpstr>
      <vt:lpstr>PowerPoint Presentation</vt:lpstr>
      <vt:lpstr>Slide 0: Where is the village and its boundaries</vt:lpstr>
      <vt:lpstr>Slide 1: Getting to know the village </vt:lpstr>
      <vt:lpstr>Slide 2: Tell us about the most innovative initiative developed in the village for tourism </vt:lpstr>
      <vt:lpstr>Slide 3: AREA 1 - Cultural and Natural Resources </vt:lpstr>
      <vt:lpstr>Slide 4: AREA 2 - Promotion and Conservation of Cultural Resources</vt:lpstr>
      <vt:lpstr>Slide 5: AREA 3 - Economic Sustainability</vt:lpstr>
      <vt:lpstr>Slide 6: AREA 4 - Social Sustainability</vt:lpstr>
      <vt:lpstr>Slide 7: AREA 5 - Environmental Sustainability</vt:lpstr>
      <vt:lpstr>Slide 8: AREA 6 - Tourism Development and Value Chain Integration</vt:lpstr>
      <vt:lpstr>Slide 9: AREA 7 - Governance and prioritization of tourism</vt:lpstr>
      <vt:lpstr>Slide 10: AREA 8 - Infrastructure and connectivity</vt:lpstr>
      <vt:lpstr>Slide 11: AREA 9 - Health, Safety and Security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GENERAL PRESENTATION TEMPLATE</dc:title>
  <dc:creator>Ana Martin</dc:creator>
  <cp:lastModifiedBy>Ana Martin</cp:lastModifiedBy>
  <cp:revision>13</cp:revision>
  <dcterms:created xsi:type="dcterms:W3CDTF">2022-03-08T16:58:36Z</dcterms:created>
  <dcterms:modified xsi:type="dcterms:W3CDTF">2025-11-19T18:03:07Z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0x01010040A2A5020165B147875947E09F5113E4</vt:lpwstr>
  </property>
  <property fmtid="{D5CDD505-2E9C-101B-9397-08002B2CF9AE}" pid="3" name="MediaServiceImageTags">
    <vt:lpwstr/>
  </property>
</Properties>
</file>